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webextensions/webextension1.xml" ContentType="application/vnd.ms-office.webextension+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8" r:id="rId3"/>
    <p:sldId id="257" r:id="rId4"/>
    <p:sldId id="261" r:id="rId5"/>
    <p:sldId id="259" r:id="rId6"/>
    <p:sldId id="260"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975F76-5D1B-4068-B7E1-C25D63C63788}" v="384" dt="2025-11-06T10:21:26.838"/>
    <p1510:client id="{B7AA420A-3499-279C-1EDF-452E44418DBD}" v="1" dt="2025-11-06T10:29:46.95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509"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B7AA420A-3499-279C-1EDF-452E44418DBD}"/>
    <pc:docChg chg="delSld">
      <pc:chgData name="Guest User" userId="" providerId="Windows Live" clId="Web-{B7AA420A-3499-279C-1EDF-452E44418DBD}" dt="2025-11-06T10:29:46.950" v="0"/>
      <pc:docMkLst>
        <pc:docMk/>
      </pc:docMkLst>
      <pc:sldChg chg="del">
        <pc:chgData name="Guest User" userId="" providerId="Windows Live" clId="Web-{B7AA420A-3499-279C-1EDF-452E44418DBD}" dt="2025-11-06T10:29:46.950" v="0"/>
        <pc:sldMkLst>
          <pc:docMk/>
          <pc:sldMk cId="1380264920" sldId="262"/>
        </pc:sldMkLst>
      </pc:sldChg>
    </pc:docChg>
  </pc:docChgLst>
  <pc:docChgLst>
    <pc:chgData name="Guest User" providerId="Windows Live" clId="Web-{74DA6FC6-9AAE-81BB-43C1-A3933CA0E668}"/>
    <pc:docChg chg="addSld modSld">
      <pc:chgData name="Guest User" userId="" providerId="Windows Live" clId="Web-{74DA6FC6-9AAE-81BB-43C1-A3933CA0E668}" dt="2025-11-04T04:54:02.983" v="214" actId="20577"/>
      <pc:docMkLst>
        <pc:docMk/>
      </pc:docMkLst>
      <pc:sldChg chg="modSp">
        <pc:chgData name="Guest User" userId="" providerId="Windows Live" clId="Web-{74DA6FC6-9AAE-81BB-43C1-A3933CA0E668}" dt="2025-11-04T04:20:58.599" v="2" actId="20577"/>
        <pc:sldMkLst>
          <pc:docMk/>
          <pc:sldMk cId="1243388654" sldId="257"/>
        </pc:sldMkLst>
        <pc:spChg chg="mod">
          <ac:chgData name="Guest User" userId="" providerId="Windows Live" clId="Web-{74DA6FC6-9AAE-81BB-43C1-A3933CA0E668}" dt="2025-11-04T04:20:58.599" v="2" actId="20577"/>
          <ac:spMkLst>
            <pc:docMk/>
            <pc:sldMk cId="1243388654" sldId="257"/>
            <ac:spMk id="10" creationId="{6ECC5817-C2C3-E4BD-16C1-DAF9877CD671}"/>
          </ac:spMkLst>
        </pc:spChg>
      </pc:sldChg>
      <pc:sldChg chg="addSp delSp modSp add replId">
        <pc:chgData name="Guest User" userId="" providerId="Windows Live" clId="Web-{74DA6FC6-9AAE-81BB-43C1-A3933CA0E668}" dt="2025-11-04T04:54:02.983" v="214" actId="20577"/>
        <pc:sldMkLst>
          <pc:docMk/>
          <pc:sldMk cId="3361225023" sldId="261"/>
        </pc:sldMkLst>
        <pc:spChg chg="add mod">
          <ac:chgData name="Guest User" userId="" providerId="Windows Live" clId="Web-{74DA6FC6-9AAE-81BB-43C1-A3933CA0E668}" dt="2025-11-04T04:39:16.012" v="37" actId="14100"/>
          <ac:spMkLst>
            <pc:docMk/>
            <pc:sldMk cId="3361225023" sldId="261"/>
            <ac:spMk id="3" creationId="{4B574F28-B3A9-4A1F-5F15-8359891C6865}"/>
          </ac:spMkLst>
        </pc:spChg>
        <pc:spChg chg="add mod">
          <ac:chgData name="Guest User" userId="" providerId="Windows Live" clId="Web-{74DA6FC6-9AAE-81BB-43C1-A3933CA0E668}" dt="2025-11-04T04:40:13.545" v="40" actId="1076"/>
          <ac:spMkLst>
            <pc:docMk/>
            <pc:sldMk cId="3361225023" sldId="261"/>
            <ac:spMk id="9" creationId="{231FCBAB-014A-24ED-D088-2E1E10F7B2EB}"/>
          </ac:spMkLst>
        </pc:spChg>
        <pc:spChg chg="add mod">
          <ac:chgData name="Guest User" userId="" providerId="Windows Live" clId="Web-{74DA6FC6-9AAE-81BB-43C1-A3933CA0E668}" dt="2025-11-04T04:40:22.858" v="44" actId="1076"/>
          <ac:spMkLst>
            <pc:docMk/>
            <pc:sldMk cId="3361225023" sldId="261"/>
            <ac:spMk id="11" creationId="{D4C90A85-A13C-A98D-A085-6562E4939525}"/>
          </ac:spMkLst>
        </pc:spChg>
        <pc:spChg chg="add mod">
          <ac:chgData name="Guest User" userId="" providerId="Windows Live" clId="Web-{74DA6FC6-9AAE-81BB-43C1-A3933CA0E668}" dt="2025-11-04T04:40:32.280" v="47" actId="1076"/>
          <ac:spMkLst>
            <pc:docMk/>
            <pc:sldMk cId="3361225023" sldId="261"/>
            <ac:spMk id="12" creationId="{E6F62F6A-3F0B-9A0B-4DB4-4DDC7E6B1133}"/>
          </ac:spMkLst>
        </pc:spChg>
        <pc:spChg chg="add mod">
          <ac:chgData name="Guest User" userId="" providerId="Windows Live" clId="Web-{74DA6FC6-9AAE-81BB-43C1-A3933CA0E668}" dt="2025-11-04T04:40:36.312" v="49" actId="1076"/>
          <ac:spMkLst>
            <pc:docMk/>
            <pc:sldMk cId="3361225023" sldId="261"/>
            <ac:spMk id="13" creationId="{44935B18-143C-4136-3DA3-C7A53FF9E6D9}"/>
          </ac:spMkLst>
        </pc:spChg>
        <pc:spChg chg="add mod">
          <ac:chgData name="Guest User" userId="" providerId="Windows Live" clId="Web-{74DA6FC6-9AAE-81BB-43C1-A3933CA0E668}" dt="2025-11-04T04:40:45.781" v="53" actId="1076"/>
          <ac:spMkLst>
            <pc:docMk/>
            <pc:sldMk cId="3361225023" sldId="261"/>
            <ac:spMk id="14" creationId="{AA26EFB2-0128-51A9-AE91-72DC4DC8B0A1}"/>
          </ac:spMkLst>
        </pc:spChg>
        <pc:spChg chg="add mod">
          <ac:chgData name="Guest User" userId="" providerId="Windows Live" clId="Web-{74DA6FC6-9AAE-81BB-43C1-A3933CA0E668}" dt="2025-11-04T04:52:52.480" v="190" actId="20577"/>
          <ac:spMkLst>
            <pc:docMk/>
            <pc:sldMk cId="3361225023" sldId="261"/>
            <ac:spMk id="16" creationId="{AADD5FFF-3DF4-79B6-EA47-620EAE19E64A}"/>
          </ac:spMkLst>
        </pc:spChg>
        <pc:spChg chg="add mod">
          <ac:chgData name="Guest User" userId="" providerId="Windows Live" clId="Web-{74DA6FC6-9AAE-81BB-43C1-A3933CA0E668}" dt="2025-11-04T04:53:17.387" v="199" actId="20577"/>
          <ac:spMkLst>
            <pc:docMk/>
            <pc:sldMk cId="3361225023" sldId="261"/>
            <ac:spMk id="17" creationId="{7275E540-B3DA-B7DD-525A-6CC19F93327A}"/>
          </ac:spMkLst>
        </pc:spChg>
        <pc:spChg chg="add mod">
          <ac:chgData name="Guest User" userId="" providerId="Windows Live" clId="Web-{74DA6FC6-9AAE-81BB-43C1-A3933CA0E668}" dt="2025-11-04T04:54:02.983" v="214" actId="20577"/>
          <ac:spMkLst>
            <pc:docMk/>
            <pc:sldMk cId="3361225023" sldId="261"/>
            <ac:spMk id="20" creationId="{FA8620E5-AAE4-CB56-15C0-9F4DF0877BB6}"/>
          </ac:spMkLst>
        </pc:spChg>
        <pc:spChg chg="add mod">
          <ac:chgData name="Guest User" userId="" providerId="Windows Live" clId="Web-{74DA6FC6-9AAE-81BB-43C1-A3933CA0E668}" dt="2025-11-04T04:44:57.275" v="115"/>
          <ac:spMkLst>
            <pc:docMk/>
            <pc:sldMk cId="3361225023" sldId="261"/>
            <ac:spMk id="21" creationId="{DBDB7A84-5C27-F8D4-32BD-B97A8985D731}"/>
          </ac:spMkLst>
        </pc:spChg>
        <pc:spChg chg="add mod">
          <ac:chgData name="Guest User" userId="" providerId="Windows Live" clId="Web-{74DA6FC6-9AAE-81BB-43C1-A3933CA0E668}" dt="2025-11-04T04:45:25.121" v="120" actId="1076"/>
          <ac:spMkLst>
            <pc:docMk/>
            <pc:sldMk cId="3361225023" sldId="261"/>
            <ac:spMk id="22" creationId="{D5DEEDE0-DCC4-5198-A8D0-3346A2C45858}"/>
          </ac:spMkLst>
        </pc:spChg>
        <pc:spChg chg="add mod">
          <ac:chgData name="Guest User" userId="" providerId="Windows Live" clId="Web-{74DA6FC6-9AAE-81BB-43C1-A3933CA0E668}" dt="2025-11-04T04:45:40.575" v="124" actId="1076"/>
          <ac:spMkLst>
            <pc:docMk/>
            <pc:sldMk cId="3361225023" sldId="261"/>
            <ac:spMk id="23" creationId="{AF4ACF65-859A-E6C6-2AF7-9341316A0762}"/>
          </ac:spMkLst>
        </pc:spChg>
      </pc:sldChg>
    </pc:docChg>
  </pc:docChgLst>
  <pc:docChgLst>
    <pc:chgData name="Guest User" providerId="Windows Live" clId="Web-{471520E5-28D3-BA2E-DF81-770B0AC605CF}"/>
    <pc:docChg chg="addSld modSld">
      <pc:chgData name="Guest User" userId="" providerId="Windows Live" clId="Web-{471520E5-28D3-BA2E-DF81-770B0AC605CF}" dt="2025-11-04T14:22:49.585" v="37" actId="20577"/>
      <pc:docMkLst>
        <pc:docMk/>
      </pc:docMkLst>
      <pc:sldChg chg="modSp">
        <pc:chgData name="Guest User" userId="" providerId="Windows Live" clId="Web-{471520E5-28D3-BA2E-DF81-770B0AC605CF}" dt="2025-11-04T14:22:49.585" v="37" actId="20577"/>
        <pc:sldMkLst>
          <pc:docMk/>
          <pc:sldMk cId="724165333" sldId="256"/>
        </pc:sldMkLst>
        <pc:spChg chg="mod">
          <ac:chgData name="Guest User" userId="" providerId="Windows Live" clId="Web-{471520E5-28D3-BA2E-DF81-770B0AC605CF}" dt="2025-11-04T14:22:49.585" v="37" actId="20577"/>
          <ac:spMkLst>
            <pc:docMk/>
            <pc:sldMk cId="724165333" sldId="256"/>
            <ac:spMk id="6" creationId="{BC197705-4173-9D4B-F26D-2A36E58E90E2}"/>
          </ac:spMkLst>
        </pc:spChg>
      </pc:sldChg>
      <pc:sldChg chg="modSp">
        <pc:chgData name="Guest User" userId="" providerId="Windows Live" clId="Web-{471520E5-28D3-BA2E-DF81-770B0AC605CF}" dt="2025-11-04T05:14:52.973" v="3" actId="20577"/>
        <pc:sldMkLst>
          <pc:docMk/>
          <pc:sldMk cId="1243388654" sldId="257"/>
        </pc:sldMkLst>
        <pc:spChg chg="mod">
          <ac:chgData name="Guest User" userId="" providerId="Windows Live" clId="Web-{471520E5-28D3-BA2E-DF81-770B0AC605CF}" dt="2025-11-04T05:14:52.973" v="3" actId="20577"/>
          <ac:spMkLst>
            <pc:docMk/>
            <pc:sldMk cId="1243388654" sldId="257"/>
            <ac:spMk id="10" creationId="{6ECC5817-C2C3-E4BD-16C1-DAF9877CD671}"/>
          </ac:spMkLst>
        </pc:spChg>
      </pc:sldChg>
      <pc:sldChg chg="addSp delSp modSp">
        <pc:chgData name="Guest User" userId="" providerId="Windows Live" clId="Web-{471520E5-28D3-BA2E-DF81-770B0AC605CF}" dt="2025-11-04T05:20:54.813" v="26" actId="20577"/>
        <pc:sldMkLst>
          <pc:docMk/>
          <pc:sldMk cId="3361225023" sldId="261"/>
        </pc:sldMkLst>
        <pc:spChg chg="mod">
          <ac:chgData name="Guest User" userId="" providerId="Windows Live" clId="Web-{471520E5-28D3-BA2E-DF81-770B0AC605CF}" dt="2025-11-04T05:15:22.818" v="7" actId="20577"/>
          <ac:spMkLst>
            <pc:docMk/>
            <pc:sldMk cId="3361225023" sldId="261"/>
            <ac:spMk id="16" creationId="{AADD5FFF-3DF4-79B6-EA47-620EAE19E64A}"/>
          </ac:spMkLst>
        </pc:spChg>
        <pc:spChg chg="mod">
          <ac:chgData name="Guest User" userId="" providerId="Windows Live" clId="Web-{471520E5-28D3-BA2E-DF81-770B0AC605CF}" dt="2025-11-04T05:16:14.148" v="13" actId="20577"/>
          <ac:spMkLst>
            <pc:docMk/>
            <pc:sldMk cId="3361225023" sldId="261"/>
            <ac:spMk id="17" creationId="{7275E540-B3DA-B7DD-525A-6CC19F93327A}"/>
          </ac:spMkLst>
        </pc:spChg>
        <pc:spChg chg="mod">
          <ac:chgData name="Guest User" userId="" providerId="Windows Live" clId="Web-{471520E5-28D3-BA2E-DF81-770B0AC605CF}" dt="2025-11-04T05:20:54.813" v="26" actId="20577"/>
          <ac:spMkLst>
            <pc:docMk/>
            <pc:sldMk cId="3361225023" sldId="261"/>
            <ac:spMk id="20" creationId="{FA8620E5-AAE4-CB56-15C0-9F4DF0877BB6}"/>
          </ac:spMkLst>
        </pc:spChg>
      </pc:sldChg>
    </pc:docChg>
  </pc:docChgLst>
  <pc:docChgLst>
    <pc:chgData name="Biynah Dayok" userId="80bdfa4669c82a80" providerId="LiveId" clId="{2DB339FD-9CB2-42F6-8796-A0C2181F9EF7}"/>
    <pc:docChg chg="undo redo custSel addSld modSld sldOrd">
      <pc:chgData name="Biynah Dayok" userId="80bdfa4669c82a80" providerId="LiveId" clId="{2DB339FD-9CB2-42F6-8796-A0C2181F9EF7}" dt="2025-11-06T20:36:53.972" v="2215" actId="1076"/>
      <pc:docMkLst>
        <pc:docMk/>
      </pc:docMkLst>
      <pc:sldChg chg="addSp delSp modSp mod">
        <pc:chgData name="Biynah Dayok" userId="80bdfa4669c82a80" providerId="LiveId" clId="{2DB339FD-9CB2-42F6-8796-A0C2181F9EF7}" dt="2025-10-18T18:47:08.724" v="433" actId="1076"/>
        <pc:sldMkLst>
          <pc:docMk/>
          <pc:sldMk cId="724165333" sldId="256"/>
        </pc:sldMkLst>
        <pc:spChg chg="mod">
          <ac:chgData name="Biynah Dayok" userId="80bdfa4669c82a80" providerId="LiveId" clId="{2DB339FD-9CB2-42F6-8796-A0C2181F9EF7}" dt="2025-10-17T20:48:50.474" v="13" actId="113"/>
          <ac:spMkLst>
            <pc:docMk/>
            <pc:sldMk cId="724165333" sldId="256"/>
            <ac:spMk id="6" creationId="{BC197705-4173-9D4B-F26D-2A36E58E90E2}"/>
          </ac:spMkLst>
        </pc:spChg>
        <pc:picChg chg="add mod">
          <ac:chgData name="Biynah Dayok" userId="80bdfa4669c82a80" providerId="LiveId" clId="{2DB339FD-9CB2-42F6-8796-A0C2181F9EF7}" dt="2025-10-18T18:47:08.724" v="433" actId="1076"/>
          <ac:picMkLst>
            <pc:docMk/>
            <pc:sldMk cId="724165333" sldId="256"/>
            <ac:picMk id="3" creationId="{4612F484-C0D5-1FEE-70C7-1511DE364C67}"/>
          </ac:picMkLst>
        </pc:picChg>
        <pc:picChg chg="mod">
          <ac:chgData name="Biynah Dayok" userId="80bdfa4669c82a80" providerId="LiveId" clId="{2DB339FD-9CB2-42F6-8796-A0C2181F9EF7}" dt="2025-10-17T20:49:03.055" v="14" actId="1076"/>
          <ac:picMkLst>
            <pc:docMk/>
            <pc:sldMk cId="724165333" sldId="256"/>
            <ac:picMk id="10" creationId="{840976EF-69BA-2CB7-B36F-289A3E7DB885}"/>
          </ac:picMkLst>
        </pc:picChg>
      </pc:sldChg>
      <pc:sldChg chg="addSp delSp modSp new mod ord">
        <pc:chgData name="Biynah Dayok" userId="80bdfa4669c82a80" providerId="LiveId" clId="{2DB339FD-9CB2-42F6-8796-A0C2181F9EF7}" dt="2025-11-03T16:19:02.175" v="1638" actId="1076"/>
        <pc:sldMkLst>
          <pc:docMk/>
          <pc:sldMk cId="1243388654" sldId="257"/>
        </pc:sldMkLst>
        <pc:spChg chg="add del mod">
          <ac:chgData name="Biynah Dayok" userId="80bdfa4669c82a80" providerId="LiveId" clId="{2DB339FD-9CB2-42F6-8796-A0C2181F9EF7}" dt="2025-10-19T05:02:29.683" v="1277" actId="1076"/>
          <ac:spMkLst>
            <pc:docMk/>
            <pc:sldMk cId="1243388654" sldId="257"/>
            <ac:spMk id="4" creationId="{3567038E-E3D2-3726-4C75-3B6BA20C0476}"/>
          </ac:spMkLst>
        </pc:spChg>
        <pc:spChg chg="add mod">
          <ac:chgData name="Biynah Dayok" userId="80bdfa4669c82a80" providerId="LiveId" clId="{2DB339FD-9CB2-42F6-8796-A0C2181F9EF7}" dt="2025-10-19T04:12:04.954" v="1268" actId="1076"/>
          <ac:spMkLst>
            <pc:docMk/>
            <pc:sldMk cId="1243388654" sldId="257"/>
            <ac:spMk id="5" creationId="{9A0E69B7-08FB-E3EE-ED39-322760EDE8DD}"/>
          </ac:spMkLst>
        </pc:spChg>
        <pc:spChg chg="add mod">
          <ac:chgData name="Biynah Dayok" userId="80bdfa4669c82a80" providerId="LiveId" clId="{2DB339FD-9CB2-42F6-8796-A0C2181F9EF7}" dt="2025-10-20T21:21:13.020" v="1339" actId="20577"/>
          <ac:spMkLst>
            <pc:docMk/>
            <pc:sldMk cId="1243388654" sldId="257"/>
            <ac:spMk id="10" creationId="{6ECC5817-C2C3-E4BD-16C1-DAF9877CD671}"/>
          </ac:spMkLst>
        </pc:spChg>
        <pc:picChg chg="add mod">
          <ac:chgData name="Biynah Dayok" userId="80bdfa4669c82a80" providerId="LiveId" clId="{2DB339FD-9CB2-42F6-8796-A0C2181F9EF7}" dt="2025-11-03T16:18:57.877" v="1637" actId="1076"/>
          <ac:picMkLst>
            <pc:docMk/>
            <pc:sldMk cId="1243388654" sldId="257"/>
            <ac:picMk id="2" creationId="{DC8289BC-F573-506A-96C5-059F57DBF1A8}"/>
          </ac:picMkLst>
        </pc:picChg>
        <pc:picChg chg="add mod">
          <ac:chgData name="Biynah Dayok" userId="80bdfa4669c82a80" providerId="LiveId" clId="{2DB339FD-9CB2-42F6-8796-A0C2181F9EF7}" dt="2025-11-03T16:19:02.175" v="1638" actId="1076"/>
          <ac:picMkLst>
            <pc:docMk/>
            <pc:sldMk cId="1243388654" sldId="257"/>
            <ac:picMk id="6" creationId="{0DD1E006-4D8F-BF97-9A4F-AE60858339F3}"/>
          </ac:picMkLst>
        </pc:picChg>
      </pc:sldChg>
      <pc:sldChg chg="addSp delSp modSp new mod">
        <pc:chgData name="Biynah Dayok" userId="80bdfa4669c82a80" providerId="LiveId" clId="{2DB339FD-9CB2-42F6-8796-A0C2181F9EF7}" dt="2025-10-20T21:50:54.856" v="1386" actId="113"/>
        <pc:sldMkLst>
          <pc:docMk/>
          <pc:sldMk cId="1110759891" sldId="258"/>
        </pc:sldMkLst>
        <pc:spChg chg="add mod">
          <ac:chgData name="Biynah Dayok" userId="80bdfa4669c82a80" providerId="LiveId" clId="{2DB339FD-9CB2-42F6-8796-A0C2181F9EF7}" dt="2025-10-20T21:50:17.784" v="1341" actId="1076"/>
          <ac:spMkLst>
            <pc:docMk/>
            <pc:sldMk cId="1110759891" sldId="258"/>
            <ac:spMk id="5" creationId="{F41CB037-064B-F475-F388-E378AE09C7AE}"/>
          </ac:spMkLst>
        </pc:spChg>
        <pc:spChg chg="add mod">
          <ac:chgData name="Biynah Dayok" userId="80bdfa4669c82a80" providerId="LiveId" clId="{2DB339FD-9CB2-42F6-8796-A0C2181F9EF7}" dt="2025-10-20T21:50:24.824" v="1342" actId="1076"/>
          <ac:spMkLst>
            <pc:docMk/>
            <pc:sldMk cId="1110759891" sldId="258"/>
            <ac:spMk id="9" creationId="{4C12FABF-4069-D840-E823-E0CFB7A3F790}"/>
          </ac:spMkLst>
        </pc:spChg>
        <pc:spChg chg="add mod">
          <ac:chgData name="Biynah Dayok" userId="80bdfa4669c82a80" providerId="LiveId" clId="{2DB339FD-9CB2-42F6-8796-A0C2181F9EF7}" dt="2025-10-20T21:50:54.856" v="1386" actId="113"/>
          <ac:spMkLst>
            <pc:docMk/>
            <pc:sldMk cId="1110759891" sldId="258"/>
            <ac:spMk id="10" creationId="{9E0AFEBE-7726-3FFF-205D-FA87120968F1}"/>
          </ac:spMkLst>
        </pc:spChg>
        <pc:spChg chg="add mod">
          <ac:chgData name="Biynah Dayok" userId="80bdfa4669c82a80" providerId="LiveId" clId="{2DB339FD-9CB2-42F6-8796-A0C2181F9EF7}" dt="2025-10-19T04:07:58.613" v="1241"/>
          <ac:spMkLst>
            <pc:docMk/>
            <pc:sldMk cId="1110759891" sldId="258"/>
            <ac:spMk id="13" creationId="{8E6D1DB1-46E7-A29E-5929-EBBB6FFC99BE}"/>
          </ac:spMkLst>
        </pc:spChg>
        <pc:graphicFrameChg chg="add mod modGraphic">
          <ac:chgData name="Biynah Dayok" userId="80bdfa4669c82a80" providerId="LiveId" clId="{2DB339FD-9CB2-42F6-8796-A0C2181F9EF7}" dt="2025-10-20T21:50:29.806" v="1343" actId="1076"/>
          <ac:graphicFrameMkLst>
            <pc:docMk/>
            <pc:sldMk cId="1110759891" sldId="258"/>
            <ac:graphicFrameMk id="8" creationId="{BF36A4C5-C6F5-205D-7648-765043796AF8}"/>
          </ac:graphicFrameMkLst>
        </pc:graphicFrameChg>
        <pc:picChg chg="add mod">
          <ac:chgData name="Biynah Dayok" userId="80bdfa4669c82a80" providerId="LiveId" clId="{2DB339FD-9CB2-42F6-8796-A0C2181F9EF7}" dt="2025-10-19T04:07:05.205" v="1238" actId="1076"/>
          <ac:picMkLst>
            <pc:docMk/>
            <pc:sldMk cId="1110759891" sldId="258"/>
            <ac:picMk id="11" creationId="{3FD5CBBC-B6A6-51F5-F032-3D06FD8891E4}"/>
          </ac:picMkLst>
        </pc:picChg>
        <pc:picChg chg="add mod">
          <ac:chgData name="Biynah Dayok" userId="80bdfa4669c82a80" providerId="LiveId" clId="{2DB339FD-9CB2-42F6-8796-A0C2181F9EF7}" dt="2025-10-19T04:07:32.951" v="1240" actId="1076"/>
          <ac:picMkLst>
            <pc:docMk/>
            <pc:sldMk cId="1110759891" sldId="258"/>
            <ac:picMk id="12" creationId="{5C21E255-A49D-ADB6-AA01-7A24031FEF46}"/>
          </ac:picMkLst>
        </pc:picChg>
      </pc:sldChg>
      <pc:sldChg chg="addSp delSp modSp new mod">
        <pc:chgData name="Biynah Dayok" userId="80bdfa4669c82a80" providerId="LiveId" clId="{2DB339FD-9CB2-42F6-8796-A0C2181F9EF7}" dt="2025-11-06T20:36:53.972" v="2215" actId="1076"/>
        <pc:sldMkLst>
          <pc:docMk/>
          <pc:sldMk cId="2966546340" sldId="259"/>
        </pc:sldMkLst>
        <pc:spChg chg="add mod">
          <ac:chgData name="Biynah Dayok" userId="80bdfa4669c82a80" providerId="LiveId" clId="{2DB339FD-9CB2-42F6-8796-A0C2181F9EF7}" dt="2025-10-20T22:22:17.862" v="1409" actId="1076"/>
          <ac:spMkLst>
            <pc:docMk/>
            <pc:sldMk cId="2966546340" sldId="259"/>
            <ac:spMk id="5" creationId="{410124EF-C510-8C04-0CFF-698A795BC26D}"/>
          </ac:spMkLst>
        </pc:spChg>
        <pc:spChg chg="add mod">
          <ac:chgData name="Biynah Dayok" userId="80bdfa4669c82a80" providerId="LiveId" clId="{2DB339FD-9CB2-42F6-8796-A0C2181F9EF7}" dt="2025-11-04T02:57:01.528" v="1810" actId="1076"/>
          <ac:spMkLst>
            <pc:docMk/>
            <pc:sldMk cId="2966546340" sldId="259"/>
            <ac:spMk id="8" creationId="{2D1B5DE9-65F1-6F81-DE74-55860C18E578}"/>
          </ac:spMkLst>
        </pc:spChg>
        <pc:graphicFrameChg chg="add mod">
          <ac:chgData name="Biynah Dayok" userId="80bdfa4669c82a80" providerId="LiveId" clId="{2DB339FD-9CB2-42F6-8796-A0C2181F9EF7}" dt="2025-11-04T02:59:42.413" v="1827" actId="1076"/>
          <ac:graphicFrameMkLst>
            <pc:docMk/>
            <pc:sldMk cId="2966546340" sldId="259"/>
            <ac:graphicFrameMk id="17" creationId="{E390BE11-137D-54A7-2296-2074CF46858A}"/>
          </ac:graphicFrameMkLst>
        </pc:graphicFrameChg>
        <pc:picChg chg="add mod">
          <ac:chgData name="Biynah Dayok" userId="80bdfa4669c82a80" providerId="LiveId" clId="{2DB339FD-9CB2-42F6-8796-A0C2181F9EF7}" dt="2025-11-06T20:36:53.972" v="2215" actId="1076"/>
          <ac:picMkLst>
            <pc:docMk/>
            <pc:sldMk cId="2966546340" sldId="259"/>
            <ac:picMk id="2" creationId="{5CAB3DA0-7F04-048E-D7F6-F209792CDEF9}"/>
          </ac:picMkLst>
        </pc:picChg>
        <pc:picChg chg="add mod">
          <ac:chgData name="Biynah Dayok" userId="80bdfa4669c82a80" providerId="LiveId" clId="{2DB339FD-9CB2-42F6-8796-A0C2181F9EF7}" dt="2025-11-04T02:59:30.826" v="1825" actId="1076"/>
          <ac:picMkLst>
            <pc:docMk/>
            <pc:sldMk cId="2966546340" sldId="259"/>
            <ac:picMk id="3" creationId="{EC8B8DE2-22E5-3C39-0576-48685B4D36D6}"/>
          </ac:picMkLst>
        </pc:picChg>
        <pc:picChg chg="add mod">
          <ac:chgData name="Biynah Dayok" userId="80bdfa4669c82a80" providerId="LiveId" clId="{2DB339FD-9CB2-42F6-8796-A0C2181F9EF7}" dt="2025-11-02T05:04:34.078" v="1632" actId="14100"/>
          <ac:picMkLst>
            <pc:docMk/>
            <pc:sldMk cId="2966546340" sldId="259"/>
            <ac:picMk id="4" creationId="{61ABA647-2A76-07DA-6E1E-464E38C7AA37}"/>
          </ac:picMkLst>
        </pc:picChg>
        <pc:picChg chg="add mod modCrop">
          <ac:chgData name="Biynah Dayok" userId="80bdfa4669c82a80" providerId="LiveId" clId="{2DB339FD-9CB2-42F6-8796-A0C2181F9EF7}" dt="2025-11-04T03:01:14.615" v="1835" actId="732"/>
          <ac:picMkLst>
            <pc:docMk/>
            <pc:sldMk cId="2966546340" sldId="259"/>
            <ac:picMk id="6" creationId="{BED37E0D-545E-F35F-B109-278D32B5382C}"/>
          </ac:picMkLst>
        </pc:picChg>
        <pc:picChg chg="add mod">
          <ac:chgData name="Biynah Dayok" userId="80bdfa4669c82a80" providerId="LiveId" clId="{2DB339FD-9CB2-42F6-8796-A0C2181F9EF7}" dt="2025-11-04T02:57:12.577" v="1811" actId="14100"/>
          <ac:picMkLst>
            <pc:docMk/>
            <pc:sldMk cId="2966546340" sldId="259"/>
            <ac:picMk id="7" creationId="{8D6D90DF-5BD0-6F5D-F305-F0DF999E8BA4}"/>
          </ac:picMkLst>
        </pc:picChg>
        <pc:picChg chg="add mod">
          <ac:chgData name="Biynah Dayok" userId="80bdfa4669c82a80" providerId="LiveId" clId="{2DB339FD-9CB2-42F6-8796-A0C2181F9EF7}" dt="2025-11-03T16:20:45.889" v="1641" actId="1076"/>
          <ac:picMkLst>
            <pc:docMk/>
            <pc:sldMk cId="2966546340" sldId="259"/>
            <ac:picMk id="19" creationId="{10C39ED8-61F6-8557-BB1C-D0DDC3BF5877}"/>
          </ac:picMkLst>
        </pc:picChg>
      </pc:sldChg>
      <pc:sldChg chg="addSp delSp modSp new mod setBg">
        <pc:chgData name="Biynah Dayok" userId="80bdfa4669c82a80" providerId="LiveId" clId="{2DB339FD-9CB2-42F6-8796-A0C2181F9EF7}" dt="2025-11-06T09:34:52.628" v="2099" actId="20577"/>
        <pc:sldMkLst>
          <pc:docMk/>
          <pc:sldMk cId="1123631545" sldId="260"/>
        </pc:sldMkLst>
        <pc:spChg chg="add del mod">
          <ac:chgData name="Biynah Dayok" userId="80bdfa4669c82a80" providerId="LiveId" clId="{2DB339FD-9CB2-42F6-8796-A0C2181F9EF7}" dt="2025-11-05T11:48:30.478" v="1919"/>
          <ac:spMkLst>
            <pc:docMk/>
            <pc:sldMk cId="1123631545" sldId="260"/>
            <ac:spMk id="6" creationId="{07A314BF-B2E0-457D-272D-606F177FDE13}"/>
          </ac:spMkLst>
        </pc:spChg>
        <pc:spChg chg="add mod">
          <ac:chgData name="Biynah Dayok" userId="80bdfa4669c82a80" providerId="LiveId" clId="{2DB339FD-9CB2-42F6-8796-A0C2181F9EF7}" dt="2025-11-04T01:58:08.521" v="1712" actId="1076"/>
          <ac:spMkLst>
            <pc:docMk/>
            <pc:sldMk cId="1123631545" sldId="260"/>
            <ac:spMk id="7" creationId="{E0B7F42C-73CA-1A57-FF1B-330D3885C365}"/>
          </ac:spMkLst>
        </pc:spChg>
        <pc:spChg chg="add del mod">
          <ac:chgData name="Biynah Dayok" userId="80bdfa4669c82a80" providerId="LiveId" clId="{2DB339FD-9CB2-42F6-8796-A0C2181F9EF7}" dt="2025-11-06T09:31:25.030" v="2067"/>
          <ac:spMkLst>
            <pc:docMk/>
            <pc:sldMk cId="1123631545" sldId="260"/>
            <ac:spMk id="16" creationId="{9916E1C7-EC82-42CF-5A57-F8387C5F158E}"/>
          </ac:spMkLst>
        </pc:spChg>
        <pc:spChg chg="add mod">
          <ac:chgData name="Biynah Dayok" userId="80bdfa4669c82a80" providerId="LiveId" clId="{2DB339FD-9CB2-42F6-8796-A0C2181F9EF7}" dt="2025-11-06T09:34:52.628" v="2099" actId="20577"/>
          <ac:spMkLst>
            <pc:docMk/>
            <pc:sldMk cId="1123631545" sldId="260"/>
            <ac:spMk id="17" creationId="{452A6B0D-A5C3-7F9C-D8D2-3D73348956B5}"/>
          </ac:spMkLst>
        </pc:spChg>
        <pc:spChg chg="add mod">
          <ac:chgData name="Biynah Dayok" userId="80bdfa4669c82a80" providerId="LiveId" clId="{2DB339FD-9CB2-42F6-8796-A0C2181F9EF7}" dt="2025-11-06T09:31:56.647" v="2088" actId="1076"/>
          <ac:spMkLst>
            <pc:docMk/>
            <pc:sldMk cId="1123631545" sldId="260"/>
            <ac:spMk id="22" creationId="{2918427A-BB6C-C78C-A29A-738191F1B1D5}"/>
          </ac:spMkLst>
        </pc:spChg>
        <pc:spChg chg="add">
          <ac:chgData name="Biynah Dayok" userId="80bdfa4669c82a80" providerId="LiveId" clId="{2DB339FD-9CB2-42F6-8796-A0C2181F9EF7}" dt="2025-11-04T01:55:07.037" v="1667" actId="26606"/>
          <ac:spMkLst>
            <pc:docMk/>
            <pc:sldMk cId="1123631545" sldId="260"/>
            <ac:spMk id="23" creationId="{5D1D4658-32CD-4903-BDA6-7B54EEA4ED6F}"/>
          </ac:spMkLst>
        </pc:spChg>
        <pc:spChg chg="add mod">
          <ac:chgData name="Biynah Dayok" userId="80bdfa4669c82a80" providerId="LiveId" clId="{2DB339FD-9CB2-42F6-8796-A0C2181F9EF7}" dt="2025-11-06T09:32:03.919" v="2090" actId="1076"/>
          <ac:spMkLst>
            <pc:docMk/>
            <pc:sldMk cId="1123631545" sldId="260"/>
            <ac:spMk id="24" creationId="{28A34568-DEC0-EBCB-D423-1418BC7786DA}"/>
          </ac:spMkLst>
        </pc:spChg>
        <pc:spChg chg="add">
          <ac:chgData name="Biynah Dayok" userId="80bdfa4669c82a80" providerId="LiveId" clId="{2DB339FD-9CB2-42F6-8796-A0C2181F9EF7}" dt="2025-11-04T01:55:07.037" v="1667" actId="26606"/>
          <ac:spMkLst>
            <pc:docMk/>
            <pc:sldMk cId="1123631545" sldId="260"/>
            <ac:spMk id="25" creationId="{7A29A97C-0C3C-4F06-9CA4-68DFD1CE4039}"/>
          </ac:spMkLst>
        </pc:spChg>
        <pc:spChg chg="add">
          <ac:chgData name="Biynah Dayok" userId="80bdfa4669c82a80" providerId="LiveId" clId="{2DB339FD-9CB2-42F6-8796-A0C2181F9EF7}" dt="2025-11-04T01:55:07.037" v="1667" actId="26606"/>
          <ac:spMkLst>
            <pc:docMk/>
            <pc:sldMk cId="1123631545" sldId="260"/>
            <ac:spMk id="27" creationId="{801292C1-8B12-4AF2-9B59-8851A132E5E2}"/>
          </ac:spMkLst>
        </pc:spChg>
        <pc:graphicFrameChg chg="add del mod modGraphic">
          <ac:chgData name="Biynah Dayok" userId="80bdfa4669c82a80" providerId="LiveId" clId="{2DB339FD-9CB2-42F6-8796-A0C2181F9EF7}" dt="2025-11-05T11:52:05.722" v="1922" actId="478"/>
          <ac:graphicFrameMkLst>
            <pc:docMk/>
            <pc:sldMk cId="1123631545" sldId="260"/>
            <ac:graphicFrameMk id="8" creationId="{F327104A-A795-9767-BD80-71C1CB15573F}"/>
          </ac:graphicFrameMkLst>
        </pc:graphicFrameChg>
        <pc:graphicFrameChg chg="add mod modGraphic">
          <ac:chgData name="Biynah Dayok" userId="80bdfa4669c82a80" providerId="LiveId" clId="{2DB339FD-9CB2-42F6-8796-A0C2181F9EF7}" dt="2025-11-05T14:06:38.281" v="1997" actId="1076"/>
          <ac:graphicFrameMkLst>
            <pc:docMk/>
            <pc:sldMk cId="1123631545" sldId="260"/>
            <ac:graphicFrameMk id="9" creationId="{4D0502C7-BD71-8C86-3171-E68A9A9292C5}"/>
          </ac:graphicFrameMkLst>
        </pc:graphicFrameChg>
        <pc:picChg chg="add del mod ord">
          <ac:chgData name="Biynah Dayok" userId="80bdfa4669c82a80" providerId="LiveId" clId="{2DB339FD-9CB2-42F6-8796-A0C2181F9EF7}" dt="2025-11-05T14:04:02.329" v="1975" actId="478"/>
          <ac:picMkLst>
            <pc:docMk/>
            <pc:sldMk cId="1123631545" sldId="260"/>
            <ac:picMk id="3" creationId="{1524EBD9-87EE-D253-D137-EFDB814ABFC3}"/>
          </ac:picMkLst>
        </pc:picChg>
        <pc:picChg chg="add mod">
          <ac:chgData name="Biynah Dayok" userId="80bdfa4669c82a80" providerId="LiveId" clId="{2DB339FD-9CB2-42F6-8796-A0C2181F9EF7}" dt="2025-11-05T14:06:32.532" v="1996" actId="1076"/>
          <ac:picMkLst>
            <pc:docMk/>
            <pc:sldMk cId="1123631545" sldId="260"/>
            <ac:picMk id="4" creationId="{323255E0-E7A4-DE5C-5E89-472D5CCDA876}"/>
          </ac:picMkLst>
        </pc:picChg>
        <pc:picChg chg="add del mod">
          <ac:chgData name="Biynah Dayok" userId="80bdfa4669c82a80" providerId="LiveId" clId="{2DB339FD-9CB2-42F6-8796-A0C2181F9EF7}" dt="2025-11-05T14:04:00.691" v="1974" actId="478"/>
          <ac:picMkLst>
            <pc:docMk/>
            <pc:sldMk cId="1123631545" sldId="260"/>
            <ac:picMk id="5" creationId="{A0641087-9EB8-83D1-33C0-13316C27FF48}"/>
          </ac:picMkLst>
        </pc:picChg>
        <pc:picChg chg="add mod modCrop">
          <ac:chgData name="Biynah Dayok" userId="80bdfa4669c82a80" providerId="LiveId" clId="{2DB339FD-9CB2-42F6-8796-A0C2181F9EF7}" dt="2025-11-06T09:32:13.757" v="2093" actId="1076"/>
          <ac:picMkLst>
            <pc:docMk/>
            <pc:sldMk cId="1123631545" sldId="260"/>
            <ac:picMk id="11" creationId="{E9FDAC8D-3B7C-FD86-F634-94C1D8155C34}"/>
          </ac:picMkLst>
        </pc:picChg>
        <pc:picChg chg="add mod">
          <ac:chgData name="Biynah Dayok" userId="80bdfa4669c82a80" providerId="LiveId" clId="{2DB339FD-9CB2-42F6-8796-A0C2181F9EF7}" dt="2025-11-06T09:28:11.332" v="2063" actId="1076"/>
          <ac:picMkLst>
            <pc:docMk/>
            <pc:sldMk cId="1123631545" sldId="260"/>
            <ac:picMk id="13" creationId="{C4790477-3CD2-854B-01D6-BE4301E64673}"/>
          </ac:picMkLst>
        </pc:picChg>
        <pc:picChg chg="add mod">
          <ac:chgData name="Biynah Dayok" userId="80bdfa4669c82a80" providerId="LiveId" clId="{2DB339FD-9CB2-42F6-8796-A0C2181F9EF7}" dt="2025-11-06T09:32:15.969" v="2094" actId="1076"/>
          <ac:picMkLst>
            <pc:docMk/>
            <pc:sldMk cId="1123631545" sldId="260"/>
            <ac:picMk id="15" creationId="{E70438FA-EE34-94AC-FB7E-8441300DF893}"/>
          </ac:picMkLst>
        </pc:picChg>
        <pc:picChg chg="add mod">
          <ac:chgData name="Biynah Dayok" userId="80bdfa4669c82a80" providerId="LiveId" clId="{2DB339FD-9CB2-42F6-8796-A0C2181F9EF7}" dt="2025-11-06T09:34:33.169" v="2097" actId="14100"/>
          <ac:picMkLst>
            <pc:docMk/>
            <pc:sldMk cId="1123631545" sldId="260"/>
            <ac:picMk id="19" creationId="{761691FF-CB66-F60F-57DD-B2625205F3CD}"/>
          </ac:picMkLst>
        </pc:picChg>
        <pc:picChg chg="add mod">
          <ac:chgData name="Biynah Dayok" userId="80bdfa4669c82a80" providerId="LiveId" clId="{2DB339FD-9CB2-42F6-8796-A0C2181F9EF7}" dt="2025-11-06T09:31:53.081" v="2087" actId="1076"/>
          <ac:picMkLst>
            <pc:docMk/>
            <pc:sldMk cId="1123631545" sldId="260"/>
            <ac:picMk id="21" creationId="{3624AAA4-8A76-D990-2460-842B2845B861}"/>
          </ac:picMkLst>
        </pc:picChg>
        <pc:picChg chg="add mod">
          <ac:chgData name="Biynah Dayok" userId="80bdfa4669c82a80" providerId="LiveId" clId="{2DB339FD-9CB2-42F6-8796-A0C2181F9EF7}" dt="2025-11-06T09:34:41.026" v="2098" actId="1076"/>
          <ac:picMkLst>
            <pc:docMk/>
            <pc:sldMk cId="1123631545" sldId="260"/>
            <ac:picMk id="28" creationId="{D99DC521-C250-AFE4-45EF-D83E0321E3E0}"/>
          </ac:picMkLst>
        </pc:picChg>
      </pc:sldChg>
      <pc:sldChg chg="addSp delSp modSp new mod">
        <pc:chgData name="Biynah Dayok" userId="80bdfa4669c82a80" providerId="LiveId" clId="{2DB339FD-9CB2-42F6-8796-A0C2181F9EF7}" dt="2025-11-06T10:21:26.838" v="2213" actId="14100"/>
        <pc:sldMkLst>
          <pc:docMk/>
          <pc:sldMk cId="3184106266" sldId="263"/>
        </pc:sldMkLst>
        <pc:spChg chg="del">
          <ac:chgData name="Biynah Dayok" userId="80bdfa4669c82a80" providerId="LiveId" clId="{2DB339FD-9CB2-42F6-8796-A0C2181F9EF7}" dt="2025-11-05T16:54:24.481" v="2014" actId="478"/>
          <ac:spMkLst>
            <pc:docMk/>
            <pc:sldMk cId="3184106266" sldId="263"/>
            <ac:spMk id="2" creationId="{C613128B-3219-9CE1-EE25-88BE7CD5634F}"/>
          </ac:spMkLst>
        </pc:spChg>
        <pc:spChg chg="del">
          <ac:chgData name="Biynah Dayok" userId="80bdfa4669c82a80" providerId="LiveId" clId="{2DB339FD-9CB2-42F6-8796-A0C2181F9EF7}" dt="2025-11-05T16:54:26.328" v="2015" actId="478"/>
          <ac:spMkLst>
            <pc:docMk/>
            <pc:sldMk cId="3184106266" sldId="263"/>
            <ac:spMk id="3" creationId="{0F120432-6A1C-AB41-F105-4447973B6BCC}"/>
          </ac:spMkLst>
        </pc:spChg>
        <pc:spChg chg="add mod">
          <ac:chgData name="Biynah Dayok" userId="80bdfa4669c82a80" providerId="LiveId" clId="{2DB339FD-9CB2-42F6-8796-A0C2181F9EF7}" dt="2025-11-05T16:55:54.158" v="2045" actId="1076"/>
          <ac:spMkLst>
            <pc:docMk/>
            <pc:sldMk cId="3184106266" sldId="263"/>
            <ac:spMk id="6" creationId="{D3810627-A56C-CBF0-40CA-CD276EC5BD09}"/>
          </ac:spMkLst>
        </pc:spChg>
        <pc:spChg chg="add mod">
          <ac:chgData name="Biynah Dayok" userId="80bdfa4669c82a80" providerId="LiveId" clId="{2DB339FD-9CB2-42F6-8796-A0C2181F9EF7}" dt="2025-11-06T10:18:37.603" v="2209" actId="255"/>
          <ac:spMkLst>
            <pc:docMk/>
            <pc:sldMk cId="3184106266" sldId="263"/>
            <ac:spMk id="9" creationId="{73C27342-296B-A4DC-DE68-73B4D80F5EC4}"/>
          </ac:spMkLst>
        </pc:spChg>
        <pc:spChg chg="add mod">
          <ac:chgData name="Biynah Dayok" userId="80bdfa4669c82a80" providerId="LiveId" clId="{2DB339FD-9CB2-42F6-8796-A0C2181F9EF7}" dt="2025-11-06T10:21:23.951" v="2212" actId="1076"/>
          <ac:spMkLst>
            <pc:docMk/>
            <pc:sldMk cId="3184106266" sldId="263"/>
            <ac:spMk id="10" creationId="{FF1F7E41-A150-98FC-C50C-80088557EEFB}"/>
          </ac:spMkLst>
        </pc:spChg>
        <pc:picChg chg="add del mod">
          <ac:chgData name="Biynah Dayok" userId="80bdfa4669c82a80" providerId="LiveId" clId="{2DB339FD-9CB2-42F6-8796-A0C2181F9EF7}" dt="2025-11-05T17:03:14.640" v="2047" actId="478"/>
          <ac:picMkLst>
            <pc:docMk/>
            <pc:sldMk cId="3184106266" sldId="263"/>
            <ac:picMk id="5" creationId="{BF6CF5B6-0C40-20FF-6B62-A56E8A7EDCC3}"/>
          </ac:picMkLst>
        </pc:picChg>
        <pc:picChg chg="add del mod">
          <ac:chgData name="Biynah Dayok" userId="80bdfa4669c82a80" providerId="LiveId" clId="{2DB339FD-9CB2-42F6-8796-A0C2181F9EF7}" dt="2025-11-06T10:00:27.795" v="2118" actId="478"/>
          <ac:picMkLst>
            <pc:docMk/>
            <pc:sldMk cId="3184106266" sldId="263"/>
            <ac:picMk id="8" creationId="{85BB22F3-4C24-EEEE-49BE-65B69F9989FA}"/>
          </ac:picMkLst>
        </pc:picChg>
        <pc:picChg chg="add mod">
          <ac:chgData name="Biynah Dayok" userId="80bdfa4669c82a80" providerId="LiveId" clId="{2DB339FD-9CB2-42F6-8796-A0C2181F9EF7}" dt="2025-11-06T10:21:26.838" v="2213" actId="14100"/>
          <ac:picMkLst>
            <pc:docMk/>
            <pc:sldMk cId="3184106266" sldId="263"/>
            <ac:picMk id="12" creationId="{722ADDD3-B91E-57FB-3682-6B7E60DEAF2A}"/>
          </ac:picMkLst>
        </pc:picChg>
      </pc:sldChg>
    </pc:docChg>
  </pc:docChgLst>
</pc:chgInfo>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BCEF99-276A-4F9E-BABE-A46A902FED41}" type="datetimeFigureOut">
              <a:rPr lang="en-US" smtClean="0"/>
              <a:t>11/6/2025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92A380-A99D-440B-AF82-9D93A7F0C13A}" type="slidenum">
              <a:rPr lang="en-US" smtClean="0"/>
              <a:t>‹#›</a:t>
            </a:fld>
            <a:endParaRPr lang="en-US"/>
          </a:p>
        </p:txBody>
      </p:sp>
    </p:spTree>
    <p:extLst>
      <p:ext uri="{BB962C8B-B14F-4D97-AF65-F5344CB8AC3E}">
        <p14:creationId xmlns:p14="http://schemas.microsoft.com/office/powerpoint/2010/main" val="2827344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F92A380-A99D-440B-AF82-9D93A7F0C13A}" type="slidenum">
              <a:rPr lang="en-US" smtClean="0"/>
              <a:t>5</a:t>
            </a:fld>
            <a:endParaRPr lang="en-US"/>
          </a:p>
        </p:txBody>
      </p:sp>
    </p:spTree>
    <p:extLst>
      <p:ext uri="{BB962C8B-B14F-4D97-AF65-F5344CB8AC3E}">
        <p14:creationId xmlns:p14="http://schemas.microsoft.com/office/powerpoint/2010/main" val="1020913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57B52-971B-5D96-C164-3E0DDD6F8A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F889A0E-F63B-849E-0247-0A329D0FD2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E4D5111-A96E-66DB-67CB-447378D76A4C}"/>
              </a:ext>
            </a:extLst>
          </p:cNvPr>
          <p:cNvSpPr>
            <a:spLocks noGrp="1"/>
          </p:cNvSpPr>
          <p:nvPr>
            <p:ph type="dt" sz="half" idx="10"/>
          </p:nvPr>
        </p:nvSpPr>
        <p:spPr/>
        <p:txBody>
          <a:bodyPr/>
          <a:lstStyle/>
          <a:p>
            <a:fld id="{1244A714-C9C2-4C65-B95A-6B986EAE3BC8}" type="datetimeFigureOut">
              <a:rPr lang="en-US" smtClean="0"/>
              <a:t>11/6/2025</a:t>
            </a:fld>
            <a:endParaRPr lang="en-US"/>
          </a:p>
        </p:txBody>
      </p:sp>
      <p:sp>
        <p:nvSpPr>
          <p:cNvPr id="5" name="Footer Placeholder 4">
            <a:extLst>
              <a:ext uri="{FF2B5EF4-FFF2-40B4-BE49-F238E27FC236}">
                <a16:creationId xmlns:a16="http://schemas.microsoft.com/office/drawing/2014/main" id="{43B55DF9-F4B7-543F-567D-E1A55C7C7C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1D3EAE-2FD8-DFC4-F265-F152B7433826}"/>
              </a:ext>
            </a:extLst>
          </p:cNvPr>
          <p:cNvSpPr>
            <a:spLocks noGrp="1"/>
          </p:cNvSpPr>
          <p:nvPr>
            <p:ph type="sldNum" sz="quarter" idx="12"/>
          </p:nvPr>
        </p:nvSpPr>
        <p:spPr/>
        <p:txBody>
          <a:bodyPr/>
          <a:lstStyle/>
          <a:p>
            <a:fld id="{EE1996AA-8FAC-4E17-A0EB-17326B4967BC}" type="slidenum">
              <a:rPr lang="en-US" smtClean="0"/>
              <a:t>‹#›</a:t>
            </a:fld>
            <a:endParaRPr lang="en-US"/>
          </a:p>
        </p:txBody>
      </p:sp>
    </p:spTree>
    <p:extLst>
      <p:ext uri="{BB962C8B-B14F-4D97-AF65-F5344CB8AC3E}">
        <p14:creationId xmlns:p14="http://schemas.microsoft.com/office/powerpoint/2010/main" val="2331614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A2452-91EA-7AAE-D91E-AC5BCA4C74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BA998B-E14E-970F-ED5A-F30E61A0F2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3F500-1A29-7C98-1EDA-5D8104374B9A}"/>
              </a:ext>
            </a:extLst>
          </p:cNvPr>
          <p:cNvSpPr>
            <a:spLocks noGrp="1"/>
          </p:cNvSpPr>
          <p:nvPr>
            <p:ph type="dt" sz="half" idx="10"/>
          </p:nvPr>
        </p:nvSpPr>
        <p:spPr/>
        <p:txBody>
          <a:bodyPr/>
          <a:lstStyle/>
          <a:p>
            <a:fld id="{1244A714-C9C2-4C65-B95A-6B986EAE3BC8}" type="datetimeFigureOut">
              <a:rPr lang="en-US" smtClean="0"/>
              <a:t>11/6/2025</a:t>
            </a:fld>
            <a:endParaRPr lang="en-US"/>
          </a:p>
        </p:txBody>
      </p:sp>
      <p:sp>
        <p:nvSpPr>
          <p:cNvPr id="5" name="Footer Placeholder 4">
            <a:extLst>
              <a:ext uri="{FF2B5EF4-FFF2-40B4-BE49-F238E27FC236}">
                <a16:creationId xmlns:a16="http://schemas.microsoft.com/office/drawing/2014/main" id="{C344A400-CC5B-2AF3-1D6B-C9D1B5B819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B235F9-B9F1-4FCB-7190-C29919A11661}"/>
              </a:ext>
            </a:extLst>
          </p:cNvPr>
          <p:cNvSpPr>
            <a:spLocks noGrp="1"/>
          </p:cNvSpPr>
          <p:nvPr>
            <p:ph type="sldNum" sz="quarter" idx="12"/>
          </p:nvPr>
        </p:nvSpPr>
        <p:spPr/>
        <p:txBody>
          <a:bodyPr/>
          <a:lstStyle/>
          <a:p>
            <a:fld id="{EE1996AA-8FAC-4E17-A0EB-17326B4967BC}" type="slidenum">
              <a:rPr lang="en-US" smtClean="0"/>
              <a:t>‹#›</a:t>
            </a:fld>
            <a:endParaRPr lang="en-US"/>
          </a:p>
        </p:txBody>
      </p:sp>
    </p:spTree>
    <p:extLst>
      <p:ext uri="{BB962C8B-B14F-4D97-AF65-F5344CB8AC3E}">
        <p14:creationId xmlns:p14="http://schemas.microsoft.com/office/powerpoint/2010/main" val="27167406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2C899C-67A1-8416-7313-6DA61A58FB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6696382-E03D-BC0B-BEB4-8082AC9A9F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AF440B-BAE5-41F4-251B-98732BF7EF7A}"/>
              </a:ext>
            </a:extLst>
          </p:cNvPr>
          <p:cNvSpPr>
            <a:spLocks noGrp="1"/>
          </p:cNvSpPr>
          <p:nvPr>
            <p:ph type="dt" sz="half" idx="10"/>
          </p:nvPr>
        </p:nvSpPr>
        <p:spPr/>
        <p:txBody>
          <a:bodyPr/>
          <a:lstStyle/>
          <a:p>
            <a:fld id="{1244A714-C9C2-4C65-B95A-6B986EAE3BC8}" type="datetimeFigureOut">
              <a:rPr lang="en-US" smtClean="0"/>
              <a:t>11/6/2025</a:t>
            </a:fld>
            <a:endParaRPr lang="en-US"/>
          </a:p>
        </p:txBody>
      </p:sp>
      <p:sp>
        <p:nvSpPr>
          <p:cNvPr id="5" name="Footer Placeholder 4">
            <a:extLst>
              <a:ext uri="{FF2B5EF4-FFF2-40B4-BE49-F238E27FC236}">
                <a16:creationId xmlns:a16="http://schemas.microsoft.com/office/drawing/2014/main" id="{DB2D3F3A-AA4E-255C-AD4B-17E273B145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7631D-A1F0-EC8A-26B6-BEA1AF856B1F}"/>
              </a:ext>
            </a:extLst>
          </p:cNvPr>
          <p:cNvSpPr>
            <a:spLocks noGrp="1"/>
          </p:cNvSpPr>
          <p:nvPr>
            <p:ph type="sldNum" sz="quarter" idx="12"/>
          </p:nvPr>
        </p:nvSpPr>
        <p:spPr/>
        <p:txBody>
          <a:bodyPr/>
          <a:lstStyle/>
          <a:p>
            <a:fld id="{EE1996AA-8FAC-4E17-A0EB-17326B4967BC}" type="slidenum">
              <a:rPr lang="en-US" smtClean="0"/>
              <a:t>‹#›</a:t>
            </a:fld>
            <a:endParaRPr lang="en-US"/>
          </a:p>
        </p:txBody>
      </p:sp>
    </p:spTree>
    <p:extLst>
      <p:ext uri="{BB962C8B-B14F-4D97-AF65-F5344CB8AC3E}">
        <p14:creationId xmlns:p14="http://schemas.microsoft.com/office/powerpoint/2010/main" val="2362126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DA609-B328-57BE-40AF-07D6109CB7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426829-1E11-4371-9EE4-08E884475C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10DD9C-77F0-3BFE-735D-BCC4337E7744}"/>
              </a:ext>
            </a:extLst>
          </p:cNvPr>
          <p:cNvSpPr>
            <a:spLocks noGrp="1"/>
          </p:cNvSpPr>
          <p:nvPr>
            <p:ph type="dt" sz="half" idx="10"/>
          </p:nvPr>
        </p:nvSpPr>
        <p:spPr/>
        <p:txBody>
          <a:bodyPr/>
          <a:lstStyle/>
          <a:p>
            <a:fld id="{1244A714-C9C2-4C65-B95A-6B986EAE3BC8}" type="datetimeFigureOut">
              <a:rPr lang="en-US" smtClean="0"/>
              <a:t>11/6/2025</a:t>
            </a:fld>
            <a:endParaRPr lang="en-US"/>
          </a:p>
        </p:txBody>
      </p:sp>
      <p:sp>
        <p:nvSpPr>
          <p:cNvPr id="5" name="Footer Placeholder 4">
            <a:extLst>
              <a:ext uri="{FF2B5EF4-FFF2-40B4-BE49-F238E27FC236}">
                <a16:creationId xmlns:a16="http://schemas.microsoft.com/office/drawing/2014/main" id="{4941E391-F675-AA58-9AE8-12ED0F024A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FA611-DC3B-7918-ACDF-7E4395E57416}"/>
              </a:ext>
            </a:extLst>
          </p:cNvPr>
          <p:cNvSpPr>
            <a:spLocks noGrp="1"/>
          </p:cNvSpPr>
          <p:nvPr>
            <p:ph type="sldNum" sz="quarter" idx="12"/>
          </p:nvPr>
        </p:nvSpPr>
        <p:spPr/>
        <p:txBody>
          <a:bodyPr/>
          <a:lstStyle/>
          <a:p>
            <a:fld id="{EE1996AA-8FAC-4E17-A0EB-17326B4967BC}" type="slidenum">
              <a:rPr lang="en-US" smtClean="0"/>
              <a:t>‹#›</a:t>
            </a:fld>
            <a:endParaRPr lang="en-US"/>
          </a:p>
        </p:txBody>
      </p:sp>
    </p:spTree>
    <p:extLst>
      <p:ext uri="{BB962C8B-B14F-4D97-AF65-F5344CB8AC3E}">
        <p14:creationId xmlns:p14="http://schemas.microsoft.com/office/powerpoint/2010/main" val="1573101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AD280-EAD7-41EE-99EE-1BAFD9155A2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DA97903-6A2A-1320-F855-F103B012BBD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E21464E-9FED-AE44-F54A-D653E59DB2FF}"/>
              </a:ext>
            </a:extLst>
          </p:cNvPr>
          <p:cNvSpPr>
            <a:spLocks noGrp="1"/>
          </p:cNvSpPr>
          <p:nvPr>
            <p:ph type="dt" sz="half" idx="10"/>
          </p:nvPr>
        </p:nvSpPr>
        <p:spPr/>
        <p:txBody>
          <a:bodyPr/>
          <a:lstStyle/>
          <a:p>
            <a:fld id="{1244A714-C9C2-4C65-B95A-6B986EAE3BC8}" type="datetimeFigureOut">
              <a:rPr lang="en-US" smtClean="0"/>
              <a:t>11/6/2025</a:t>
            </a:fld>
            <a:endParaRPr lang="en-US"/>
          </a:p>
        </p:txBody>
      </p:sp>
      <p:sp>
        <p:nvSpPr>
          <p:cNvPr id="5" name="Footer Placeholder 4">
            <a:extLst>
              <a:ext uri="{FF2B5EF4-FFF2-40B4-BE49-F238E27FC236}">
                <a16:creationId xmlns:a16="http://schemas.microsoft.com/office/drawing/2014/main" id="{94EBBC6F-8F23-171B-4B0E-1DA8DF3F87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C29ACE-F1CE-0F37-2CBF-556EC907DA5D}"/>
              </a:ext>
            </a:extLst>
          </p:cNvPr>
          <p:cNvSpPr>
            <a:spLocks noGrp="1"/>
          </p:cNvSpPr>
          <p:nvPr>
            <p:ph type="sldNum" sz="quarter" idx="12"/>
          </p:nvPr>
        </p:nvSpPr>
        <p:spPr/>
        <p:txBody>
          <a:bodyPr/>
          <a:lstStyle/>
          <a:p>
            <a:fld id="{EE1996AA-8FAC-4E17-A0EB-17326B4967BC}" type="slidenum">
              <a:rPr lang="en-US" smtClean="0"/>
              <a:t>‹#›</a:t>
            </a:fld>
            <a:endParaRPr lang="en-US"/>
          </a:p>
        </p:txBody>
      </p:sp>
    </p:spTree>
    <p:extLst>
      <p:ext uri="{BB962C8B-B14F-4D97-AF65-F5344CB8AC3E}">
        <p14:creationId xmlns:p14="http://schemas.microsoft.com/office/powerpoint/2010/main" val="2084818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3F115-2D19-3FB2-3C80-41E2414840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A3DED3-67C0-64B5-2DEA-15B12C95A5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FCD6E8D-08EA-5169-EFAB-0E9CCC303C7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6CF43D-D9E8-2EB3-3356-E78982E1282C}"/>
              </a:ext>
            </a:extLst>
          </p:cNvPr>
          <p:cNvSpPr>
            <a:spLocks noGrp="1"/>
          </p:cNvSpPr>
          <p:nvPr>
            <p:ph type="dt" sz="half" idx="10"/>
          </p:nvPr>
        </p:nvSpPr>
        <p:spPr/>
        <p:txBody>
          <a:bodyPr/>
          <a:lstStyle/>
          <a:p>
            <a:fld id="{1244A714-C9C2-4C65-B95A-6B986EAE3BC8}" type="datetimeFigureOut">
              <a:rPr lang="en-US" smtClean="0"/>
              <a:t>11/6/2025</a:t>
            </a:fld>
            <a:endParaRPr lang="en-US"/>
          </a:p>
        </p:txBody>
      </p:sp>
      <p:sp>
        <p:nvSpPr>
          <p:cNvPr id="6" name="Footer Placeholder 5">
            <a:extLst>
              <a:ext uri="{FF2B5EF4-FFF2-40B4-BE49-F238E27FC236}">
                <a16:creationId xmlns:a16="http://schemas.microsoft.com/office/drawing/2014/main" id="{28916C2E-0131-1BD2-9BAC-984C03F656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31ED72-02C8-61A4-FBC2-E577CB6CA8D6}"/>
              </a:ext>
            </a:extLst>
          </p:cNvPr>
          <p:cNvSpPr>
            <a:spLocks noGrp="1"/>
          </p:cNvSpPr>
          <p:nvPr>
            <p:ph type="sldNum" sz="quarter" idx="12"/>
          </p:nvPr>
        </p:nvSpPr>
        <p:spPr/>
        <p:txBody>
          <a:bodyPr/>
          <a:lstStyle/>
          <a:p>
            <a:fld id="{EE1996AA-8FAC-4E17-A0EB-17326B4967BC}" type="slidenum">
              <a:rPr lang="en-US" smtClean="0"/>
              <a:t>‹#›</a:t>
            </a:fld>
            <a:endParaRPr lang="en-US"/>
          </a:p>
        </p:txBody>
      </p:sp>
    </p:spTree>
    <p:extLst>
      <p:ext uri="{BB962C8B-B14F-4D97-AF65-F5344CB8AC3E}">
        <p14:creationId xmlns:p14="http://schemas.microsoft.com/office/powerpoint/2010/main" val="475001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CD3A6-3DA1-496A-2155-5D572FF084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1929EF6-ED40-2FB7-3A78-57AFB21711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010A55-E159-279B-B918-373EBB25B9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6680EE-D38C-59BF-58E7-E18689850A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B1B2993-30F4-4A73-5483-81CBA1CCC1E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0435F2-5E34-845B-70C2-16E517BAF7D0}"/>
              </a:ext>
            </a:extLst>
          </p:cNvPr>
          <p:cNvSpPr>
            <a:spLocks noGrp="1"/>
          </p:cNvSpPr>
          <p:nvPr>
            <p:ph type="dt" sz="half" idx="10"/>
          </p:nvPr>
        </p:nvSpPr>
        <p:spPr/>
        <p:txBody>
          <a:bodyPr/>
          <a:lstStyle/>
          <a:p>
            <a:fld id="{1244A714-C9C2-4C65-B95A-6B986EAE3BC8}" type="datetimeFigureOut">
              <a:rPr lang="en-US" smtClean="0"/>
              <a:t>11/6/2025</a:t>
            </a:fld>
            <a:endParaRPr lang="en-US"/>
          </a:p>
        </p:txBody>
      </p:sp>
      <p:sp>
        <p:nvSpPr>
          <p:cNvPr id="8" name="Footer Placeholder 7">
            <a:extLst>
              <a:ext uri="{FF2B5EF4-FFF2-40B4-BE49-F238E27FC236}">
                <a16:creationId xmlns:a16="http://schemas.microsoft.com/office/drawing/2014/main" id="{72870826-25AB-E8C1-2366-AD5B1BED45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2701B60-2352-1078-DDA5-D93E4E4B62DC}"/>
              </a:ext>
            </a:extLst>
          </p:cNvPr>
          <p:cNvSpPr>
            <a:spLocks noGrp="1"/>
          </p:cNvSpPr>
          <p:nvPr>
            <p:ph type="sldNum" sz="quarter" idx="12"/>
          </p:nvPr>
        </p:nvSpPr>
        <p:spPr/>
        <p:txBody>
          <a:bodyPr/>
          <a:lstStyle/>
          <a:p>
            <a:fld id="{EE1996AA-8FAC-4E17-A0EB-17326B4967BC}" type="slidenum">
              <a:rPr lang="en-US" smtClean="0"/>
              <a:t>‹#›</a:t>
            </a:fld>
            <a:endParaRPr lang="en-US"/>
          </a:p>
        </p:txBody>
      </p:sp>
    </p:spTree>
    <p:extLst>
      <p:ext uri="{BB962C8B-B14F-4D97-AF65-F5344CB8AC3E}">
        <p14:creationId xmlns:p14="http://schemas.microsoft.com/office/powerpoint/2010/main" val="7824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CD873-EDD7-B574-2EF4-C488C42B119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2457302-69D5-95A5-B155-18FD3639A619}"/>
              </a:ext>
            </a:extLst>
          </p:cNvPr>
          <p:cNvSpPr>
            <a:spLocks noGrp="1"/>
          </p:cNvSpPr>
          <p:nvPr>
            <p:ph type="dt" sz="half" idx="10"/>
          </p:nvPr>
        </p:nvSpPr>
        <p:spPr/>
        <p:txBody>
          <a:bodyPr/>
          <a:lstStyle/>
          <a:p>
            <a:fld id="{1244A714-C9C2-4C65-B95A-6B986EAE3BC8}" type="datetimeFigureOut">
              <a:rPr lang="en-US" smtClean="0"/>
              <a:t>11/6/2025</a:t>
            </a:fld>
            <a:endParaRPr lang="en-US"/>
          </a:p>
        </p:txBody>
      </p:sp>
      <p:sp>
        <p:nvSpPr>
          <p:cNvPr id="4" name="Footer Placeholder 3">
            <a:extLst>
              <a:ext uri="{FF2B5EF4-FFF2-40B4-BE49-F238E27FC236}">
                <a16:creationId xmlns:a16="http://schemas.microsoft.com/office/drawing/2014/main" id="{6338F62B-395D-7C09-BB3C-4867AA57A6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E539FF-22F5-9E79-C88D-439E52B3FBA7}"/>
              </a:ext>
            </a:extLst>
          </p:cNvPr>
          <p:cNvSpPr>
            <a:spLocks noGrp="1"/>
          </p:cNvSpPr>
          <p:nvPr>
            <p:ph type="sldNum" sz="quarter" idx="12"/>
          </p:nvPr>
        </p:nvSpPr>
        <p:spPr/>
        <p:txBody>
          <a:bodyPr/>
          <a:lstStyle/>
          <a:p>
            <a:fld id="{EE1996AA-8FAC-4E17-A0EB-17326B4967BC}" type="slidenum">
              <a:rPr lang="en-US" smtClean="0"/>
              <a:t>‹#›</a:t>
            </a:fld>
            <a:endParaRPr lang="en-US"/>
          </a:p>
        </p:txBody>
      </p:sp>
    </p:spTree>
    <p:extLst>
      <p:ext uri="{BB962C8B-B14F-4D97-AF65-F5344CB8AC3E}">
        <p14:creationId xmlns:p14="http://schemas.microsoft.com/office/powerpoint/2010/main" val="4053870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AE682A-B843-118F-D07D-D446BFE4171B}"/>
              </a:ext>
            </a:extLst>
          </p:cNvPr>
          <p:cNvSpPr>
            <a:spLocks noGrp="1"/>
          </p:cNvSpPr>
          <p:nvPr>
            <p:ph type="dt" sz="half" idx="10"/>
          </p:nvPr>
        </p:nvSpPr>
        <p:spPr/>
        <p:txBody>
          <a:bodyPr/>
          <a:lstStyle/>
          <a:p>
            <a:fld id="{1244A714-C9C2-4C65-B95A-6B986EAE3BC8}" type="datetimeFigureOut">
              <a:rPr lang="en-US" smtClean="0"/>
              <a:t>11/6/2025</a:t>
            </a:fld>
            <a:endParaRPr lang="en-US"/>
          </a:p>
        </p:txBody>
      </p:sp>
      <p:sp>
        <p:nvSpPr>
          <p:cNvPr id="3" name="Footer Placeholder 2">
            <a:extLst>
              <a:ext uri="{FF2B5EF4-FFF2-40B4-BE49-F238E27FC236}">
                <a16:creationId xmlns:a16="http://schemas.microsoft.com/office/drawing/2014/main" id="{3D92BACA-E3DE-D10B-3CCE-E21AF0A664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AD2A3C8-6248-8EFF-A8EC-74B365842CAB}"/>
              </a:ext>
            </a:extLst>
          </p:cNvPr>
          <p:cNvSpPr>
            <a:spLocks noGrp="1"/>
          </p:cNvSpPr>
          <p:nvPr>
            <p:ph type="sldNum" sz="quarter" idx="12"/>
          </p:nvPr>
        </p:nvSpPr>
        <p:spPr/>
        <p:txBody>
          <a:bodyPr/>
          <a:lstStyle/>
          <a:p>
            <a:fld id="{EE1996AA-8FAC-4E17-A0EB-17326B4967BC}" type="slidenum">
              <a:rPr lang="en-US" smtClean="0"/>
              <a:t>‹#›</a:t>
            </a:fld>
            <a:endParaRPr lang="en-US"/>
          </a:p>
        </p:txBody>
      </p:sp>
    </p:spTree>
    <p:extLst>
      <p:ext uri="{BB962C8B-B14F-4D97-AF65-F5344CB8AC3E}">
        <p14:creationId xmlns:p14="http://schemas.microsoft.com/office/powerpoint/2010/main" val="4058882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2E990-30A7-B265-459E-7E97AED8A1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2353B2-6BA7-7E83-6031-3F4ED9DAE3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2AADFBF-BA40-BF57-4B44-9C09509DC0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40C690-6E56-610D-C23B-594F72E06EF6}"/>
              </a:ext>
            </a:extLst>
          </p:cNvPr>
          <p:cNvSpPr>
            <a:spLocks noGrp="1"/>
          </p:cNvSpPr>
          <p:nvPr>
            <p:ph type="dt" sz="half" idx="10"/>
          </p:nvPr>
        </p:nvSpPr>
        <p:spPr/>
        <p:txBody>
          <a:bodyPr/>
          <a:lstStyle/>
          <a:p>
            <a:fld id="{1244A714-C9C2-4C65-B95A-6B986EAE3BC8}" type="datetimeFigureOut">
              <a:rPr lang="en-US" smtClean="0"/>
              <a:t>11/6/2025</a:t>
            </a:fld>
            <a:endParaRPr lang="en-US"/>
          </a:p>
        </p:txBody>
      </p:sp>
      <p:sp>
        <p:nvSpPr>
          <p:cNvPr id="6" name="Footer Placeholder 5">
            <a:extLst>
              <a:ext uri="{FF2B5EF4-FFF2-40B4-BE49-F238E27FC236}">
                <a16:creationId xmlns:a16="http://schemas.microsoft.com/office/drawing/2014/main" id="{918EE240-B0C7-CA67-7B90-2CC564C823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15A123-6E08-540C-DB53-D458AAB813C9}"/>
              </a:ext>
            </a:extLst>
          </p:cNvPr>
          <p:cNvSpPr>
            <a:spLocks noGrp="1"/>
          </p:cNvSpPr>
          <p:nvPr>
            <p:ph type="sldNum" sz="quarter" idx="12"/>
          </p:nvPr>
        </p:nvSpPr>
        <p:spPr/>
        <p:txBody>
          <a:bodyPr/>
          <a:lstStyle/>
          <a:p>
            <a:fld id="{EE1996AA-8FAC-4E17-A0EB-17326B4967BC}" type="slidenum">
              <a:rPr lang="en-US" smtClean="0"/>
              <a:t>‹#›</a:t>
            </a:fld>
            <a:endParaRPr lang="en-US"/>
          </a:p>
        </p:txBody>
      </p:sp>
    </p:spTree>
    <p:extLst>
      <p:ext uri="{BB962C8B-B14F-4D97-AF65-F5344CB8AC3E}">
        <p14:creationId xmlns:p14="http://schemas.microsoft.com/office/powerpoint/2010/main" val="1160546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75976-51A8-4FDB-337C-6E77ED0915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2C8752-B589-880A-45E2-8B85055CAA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404B33-0496-32F3-C17E-BFEF54CAA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F5AD11-7FCB-2992-BF10-F14CDDE82029}"/>
              </a:ext>
            </a:extLst>
          </p:cNvPr>
          <p:cNvSpPr>
            <a:spLocks noGrp="1"/>
          </p:cNvSpPr>
          <p:nvPr>
            <p:ph type="dt" sz="half" idx="10"/>
          </p:nvPr>
        </p:nvSpPr>
        <p:spPr/>
        <p:txBody>
          <a:bodyPr/>
          <a:lstStyle/>
          <a:p>
            <a:fld id="{1244A714-C9C2-4C65-B95A-6B986EAE3BC8}" type="datetimeFigureOut">
              <a:rPr lang="en-US" smtClean="0"/>
              <a:t>11/6/2025</a:t>
            </a:fld>
            <a:endParaRPr lang="en-US"/>
          </a:p>
        </p:txBody>
      </p:sp>
      <p:sp>
        <p:nvSpPr>
          <p:cNvPr id="6" name="Footer Placeholder 5">
            <a:extLst>
              <a:ext uri="{FF2B5EF4-FFF2-40B4-BE49-F238E27FC236}">
                <a16:creationId xmlns:a16="http://schemas.microsoft.com/office/drawing/2014/main" id="{0C7D2ACD-9457-93C6-7340-9E8689CA07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F38A4D-8FFC-3B6A-5AF7-EFA9AF4FA456}"/>
              </a:ext>
            </a:extLst>
          </p:cNvPr>
          <p:cNvSpPr>
            <a:spLocks noGrp="1"/>
          </p:cNvSpPr>
          <p:nvPr>
            <p:ph type="sldNum" sz="quarter" idx="12"/>
          </p:nvPr>
        </p:nvSpPr>
        <p:spPr/>
        <p:txBody>
          <a:bodyPr/>
          <a:lstStyle/>
          <a:p>
            <a:fld id="{EE1996AA-8FAC-4E17-A0EB-17326B4967BC}" type="slidenum">
              <a:rPr lang="en-US" smtClean="0"/>
              <a:t>‹#›</a:t>
            </a:fld>
            <a:endParaRPr lang="en-US"/>
          </a:p>
        </p:txBody>
      </p:sp>
    </p:spTree>
    <p:extLst>
      <p:ext uri="{BB962C8B-B14F-4D97-AF65-F5344CB8AC3E}">
        <p14:creationId xmlns:p14="http://schemas.microsoft.com/office/powerpoint/2010/main" val="734899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DB02F0-16D9-0FFC-D913-7A40158B65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9720A25-9CCA-AA29-F269-D8996960AE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B7C091-FD44-A5B7-AA92-17F232A6AF7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244A714-C9C2-4C65-B95A-6B986EAE3BC8}" type="datetimeFigureOut">
              <a:rPr lang="en-US" smtClean="0"/>
              <a:t>11/6/2025</a:t>
            </a:fld>
            <a:endParaRPr lang="en-US"/>
          </a:p>
        </p:txBody>
      </p:sp>
      <p:sp>
        <p:nvSpPr>
          <p:cNvPr id="5" name="Footer Placeholder 4">
            <a:extLst>
              <a:ext uri="{FF2B5EF4-FFF2-40B4-BE49-F238E27FC236}">
                <a16:creationId xmlns:a16="http://schemas.microsoft.com/office/drawing/2014/main" id="{F33A6B20-D2AA-A028-34FA-FB1C391849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2DB25D2-32A3-41A4-741C-44F4C6FDAB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E1996AA-8FAC-4E17-A0EB-17326B4967BC}" type="slidenum">
              <a:rPr lang="en-US" smtClean="0"/>
              <a:t>‹#›</a:t>
            </a:fld>
            <a:endParaRPr lang="en-US"/>
          </a:p>
        </p:txBody>
      </p:sp>
    </p:spTree>
    <p:extLst>
      <p:ext uri="{BB962C8B-B14F-4D97-AF65-F5344CB8AC3E}">
        <p14:creationId xmlns:p14="http://schemas.microsoft.com/office/powerpoint/2010/main" val="22955972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11/relationships/webextension" Target="../webextensions/webextension1.xml"/><Relationship Id="rId10" Type="http://schemas.openxmlformats.org/officeDocument/2006/relationships/image" Target="../media/image8.png"/><Relationship Id="rId4" Type="http://schemas.openxmlformats.org/officeDocument/2006/relationships/image" Target="../media/image3.png"/><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0976EF-69BA-2CB7-B36F-289A3E7DB885}"/>
              </a:ext>
            </a:extLst>
          </p:cNvPr>
          <p:cNvPicPr>
            <a:picLocks noChangeAspect="1"/>
          </p:cNvPicPr>
          <p:nvPr/>
        </p:nvPicPr>
        <p:blipFill>
          <a:blip r:embed="rId2">
            <a:alphaModFix/>
          </a:blip>
          <a:stretch>
            <a:fillRect/>
          </a:stretch>
        </p:blipFill>
        <p:spPr>
          <a:xfrm>
            <a:off x="3532796" y="4088316"/>
            <a:ext cx="5126404" cy="2520891"/>
          </a:xfrm>
          <a:prstGeom prst="rect">
            <a:avLst/>
          </a:prstGeom>
        </p:spPr>
      </p:pic>
      <p:sp>
        <p:nvSpPr>
          <p:cNvPr id="4" name="TextBox 3">
            <a:extLst>
              <a:ext uri="{FF2B5EF4-FFF2-40B4-BE49-F238E27FC236}">
                <a16:creationId xmlns:a16="http://schemas.microsoft.com/office/drawing/2014/main" id="{AD199D9B-4A2A-05FA-E629-40464BA70113}"/>
              </a:ext>
            </a:extLst>
          </p:cNvPr>
          <p:cNvSpPr txBox="1"/>
          <p:nvPr/>
        </p:nvSpPr>
        <p:spPr>
          <a:xfrm flipV="1">
            <a:off x="1283842" y="5702328"/>
            <a:ext cx="5279517" cy="45719"/>
          </a:xfrm>
          <a:prstGeom prst="rect">
            <a:avLst/>
          </a:prstGeom>
          <a:noFill/>
        </p:spPr>
        <p:txBody>
          <a:bodyPr wrap="square" rtlCol="0">
            <a:spAutoFit/>
          </a:bodyPr>
          <a:lstStyle/>
          <a:p>
            <a:endParaRPr lang="en-US"/>
          </a:p>
        </p:txBody>
      </p:sp>
      <p:sp>
        <p:nvSpPr>
          <p:cNvPr id="6" name="Rectangle 2">
            <a:extLst>
              <a:ext uri="{FF2B5EF4-FFF2-40B4-BE49-F238E27FC236}">
                <a16:creationId xmlns:a16="http://schemas.microsoft.com/office/drawing/2014/main" id="{BC197705-4173-9D4B-F26D-2A36E58E90E2}"/>
              </a:ext>
            </a:extLst>
          </p:cNvPr>
          <p:cNvSpPr>
            <a:spLocks noChangeArrowheads="1"/>
          </p:cNvSpPr>
          <p:nvPr/>
        </p:nvSpPr>
        <p:spPr bwMode="auto">
          <a:xfrm>
            <a:off x="1513338" y="1160965"/>
            <a:ext cx="9165321" cy="2831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lgerian" panose="04020705040A02060702" pitchFamily="82" charset="0"/>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a:ln>
                  <a:noFill/>
                </a:ln>
                <a:effectLst/>
                <a:latin typeface="Times New Roman"/>
                <a:cs typeface="Times New Roman"/>
              </a:rPr>
              <a:t>2025 AUC Data Challenge Presentation</a:t>
            </a:r>
            <a:endParaRPr lang="en-US" altLang="en-US" sz="2000" b="1" i="0" u="none" strike="noStrike" cap="none" normalizeH="0" baseline="0">
              <a:ln>
                <a:noFill/>
              </a:ln>
              <a:effectLst/>
              <a:latin typeface="Times New Roman"/>
              <a:cs typeface="Times New Roman"/>
            </a:endParaRPr>
          </a:p>
          <a:p>
            <a:pPr marL="0" marR="0" lvl="0" indent="0" algn="ctr" defTabSz="914400" rtl="0" eaLnBrk="0" fontAlgn="base" latinLnBrk="0" hangingPunct="0">
              <a:lnSpc>
                <a:spcPct val="100000"/>
              </a:lnSpc>
              <a:spcBef>
                <a:spcPct val="0"/>
              </a:spcBef>
              <a:spcAft>
                <a:spcPct val="0"/>
              </a:spcAft>
              <a:buClrTx/>
              <a:buSzTx/>
              <a:tabLst/>
            </a:pPr>
            <a:endParaRPr lang="en-US" altLang="en-US" sz="2000" b="1">
              <a:latin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tabLst/>
            </a:pPr>
            <a:endParaRPr kumimoji="0" lang="en-US" altLang="en-US" sz="2000" b="1"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tabLst/>
            </a:pPr>
            <a:endParaRPr lang="en-US" altLang="en-US" sz="2000" b="1">
              <a:latin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a:ln>
                  <a:noFill/>
                </a:ln>
                <a:effectLst/>
                <a:latin typeface="Times New Roman"/>
                <a:cs typeface="Times New Roman"/>
              </a:rPr>
              <a:t>Team: AURA</a:t>
            </a:r>
            <a:endParaRPr lang="en-US" altLang="en-US" sz="2000" b="1" i="0" u="none" strike="noStrike" cap="none" normalizeH="0" baseline="0">
              <a:ln>
                <a:noFill/>
              </a:ln>
              <a:effectLst/>
              <a:latin typeface="Times New Roman"/>
              <a:cs typeface="Times New Roman"/>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a:ln>
                  <a:noFill/>
                </a:ln>
                <a:effectLst/>
                <a:latin typeface="Times New Roman"/>
                <a:cs typeface="Times New Roman"/>
              </a:rPr>
              <a:t>Community: Census Tract 47157011600, Shelby County, </a:t>
            </a:r>
            <a:r>
              <a:rPr lang="en-US" altLang="en-US" sz="2000" b="1">
                <a:latin typeface="Times New Roman"/>
                <a:cs typeface="Times New Roman"/>
              </a:rPr>
              <a:t>Memphis, </a:t>
            </a:r>
            <a:r>
              <a:rPr kumimoji="0" lang="en-US" altLang="en-US" sz="2000" b="1" i="0" u="none" strike="noStrike" cap="none" normalizeH="0" baseline="0">
                <a:ln>
                  <a:noFill/>
                </a:ln>
                <a:effectLst/>
                <a:latin typeface="Times New Roman"/>
                <a:cs typeface="Times New Roman"/>
              </a:rPr>
              <a:t>Tennessee </a:t>
            </a:r>
            <a:endParaRPr lang="en-US" altLang="en-US" sz="2000" b="1" i="0" u="none" strike="noStrike" cap="none" normalizeH="0" baseline="0">
              <a:ln>
                <a:noFill/>
              </a:ln>
              <a:effectLst/>
              <a:latin typeface="Times New Roman"/>
              <a:cs typeface="Times New Roman"/>
            </a:endParaRPr>
          </a:p>
          <a:p>
            <a:pPr algn="ctr" eaLnBrk="0" fontAlgn="base" hangingPunct="0">
              <a:spcBef>
                <a:spcPct val="0"/>
              </a:spcBef>
              <a:spcAft>
                <a:spcPct val="0"/>
              </a:spcAft>
            </a:pPr>
            <a:r>
              <a:rPr kumimoji="0" lang="en-US" altLang="en-US" sz="2000" b="1" i="0" u="none" strike="noStrike" cap="none" normalizeH="0" baseline="0">
                <a:ln>
                  <a:noFill/>
                </a:ln>
                <a:effectLst/>
                <a:latin typeface="Times New Roman"/>
                <a:cs typeface="Times New Roman"/>
              </a:rPr>
              <a:t>Challenge Topic: Increasing the Inclusive Growth Score of </a:t>
            </a:r>
            <a:r>
              <a:rPr lang="en-US" altLang="en-US" sz="2000" b="1">
                <a:latin typeface="Times New Roman"/>
                <a:cs typeface="Times New Roman"/>
              </a:rPr>
              <a:t>South</a:t>
            </a:r>
            <a:r>
              <a:rPr kumimoji="0" lang="en-US" altLang="en-US" sz="2000" b="1" i="0" u="none" strike="noStrike" cap="none" normalizeH="0" baseline="0">
                <a:ln>
                  <a:noFill/>
                </a:ln>
                <a:effectLst/>
                <a:latin typeface="Times New Roman"/>
                <a:cs typeface="Times New Roman"/>
              </a:rPr>
              <a:t> </a:t>
            </a:r>
            <a:r>
              <a:rPr lang="en-US" altLang="en-US" sz="2000" b="1">
                <a:latin typeface="Times New Roman"/>
                <a:cs typeface="Times New Roman"/>
              </a:rPr>
              <a:t>Memphis </a:t>
            </a:r>
            <a:r>
              <a:rPr kumimoji="0" lang="en-US" altLang="en-US" sz="2000" b="1" i="0" u="none" strike="noStrike" cap="none" normalizeH="0" baseline="0">
                <a:ln>
                  <a:noFill/>
                </a:ln>
                <a:effectLst/>
                <a:latin typeface="Times New Roman"/>
                <a:cs typeface="Times New Roman"/>
              </a:rPr>
              <a:t>through Addressing Capital Access Disparities</a:t>
            </a:r>
            <a:endParaRPr lang="en-US" altLang="en-US" sz="2000" b="1" i="0" u="none" strike="noStrike" cap="none" normalizeH="0" baseline="0">
              <a:ln>
                <a:noFill/>
              </a:ln>
              <a:effectLst/>
              <a:latin typeface="Times New Roman"/>
              <a:cs typeface="Times New Roman"/>
            </a:endParaRPr>
          </a:p>
        </p:txBody>
      </p:sp>
      <p:pic>
        <p:nvPicPr>
          <p:cNvPr id="8" name="Picture 7">
            <a:extLst>
              <a:ext uri="{FF2B5EF4-FFF2-40B4-BE49-F238E27FC236}">
                <a16:creationId xmlns:a16="http://schemas.microsoft.com/office/drawing/2014/main" id="{E9B81318-D1DC-C901-B504-C945D16DB1CE}"/>
              </a:ext>
            </a:extLst>
          </p:cNvPr>
          <p:cNvPicPr>
            <a:picLocks noChangeAspect="1"/>
          </p:cNvPicPr>
          <p:nvPr/>
        </p:nvPicPr>
        <p:blipFill>
          <a:blip r:embed="rId3"/>
          <a:stretch>
            <a:fillRect/>
          </a:stretch>
        </p:blipFill>
        <p:spPr>
          <a:xfrm>
            <a:off x="577735" y="530783"/>
            <a:ext cx="2644369" cy="1158340"/>
          </a:xfrm>
          <a:prstGeom prst="rect">
            <a:avLst/>
          </a:prstGeom>
        </p:spPr>
      </p:pic>
      <p:pic>
        <p:nvPicPr>
          <p:cNvPr id="3" name="Picture 2" descr="A logo with a circle and a graph in it&#10;&#10;AI-generated content may be incorrect.">
            <a:extLst>
              <a:ext uri="{FF2B5EF4-FFF2-40B4-BE49-F238E27FC236}">
                <a16:creationId xmlns:a16="http://schemas.microsoft.com/office/drawing/2014/main" id="{4612F484-C0D5-1FEE-70C7-1511DE364C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95151" y="530783"/>
            <a:ext cx="2318884" cy="1158340"/>
          </a:xfrm>
          <a:prstGeom prst="rect">
            <a:avLst/>
          </a:prstGeom>
        </p:spPr>
      </p:pic>
    </p:spTree>
    <p:extLst>
      <p:ext uri="{BB962C8B-B14F-4D97-AF65-F5344CB8AC3E}">
        <p14:creationId xmlns:p14="http://schemas.microsoft.com/office/powerpoint/2010/main" val="724165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41CB037-064B-F475-F388-E378AE09C7AE}"/>
              </a:ext>
            </a:extLst>
          </p:cNvPr>
          <p:cNvSpPr txBox="1"/>
          <p:nvPr/>
        </p:nvSpPr>
        <p:spPr>
          <a:xfrm>
            <a:off x="391881" y="1116486"/>
            <a:ext cx="11898087" cy="1477328"/>
          </a:xfrm>
          <a:prstGeom prst="rect">
            <a:avLst/>
          </a:prstGeom>
          <a:noFill/>
        </p:spPr>
        <p:txBody>
          <a:bodyPr wrap="square" rtlCol="0">
            <a:spAutoFit/>
          </a:bodyPr>
          <a:lstStyle/>
          <a:p>
            <a:pPr lvl="0" eaLnBrk="0" fontAlgn="base" hangingPunct="0">
              <a:spcBef>
                <a:spcPct val="0"/>
              </a:spcBef>
              <a:spcAft>
                <a:spcPct val="0"/>
              </a:spcAft>
            </a:pPr>
            <a:r>
              <a:rPr lang="en-US" altLang="en-US" b="1">
                <a:latin typeface="Arial" panose="020B0604020202020204" pitchFamily="34" charset="0"/>
              </a:rPr>
              <a:t>Problem Statement: </a:t>
            </a:r>
            <a:br>
              <a:rPr lang="en-US" altLang="en-US">
                <a:latin typeface="Arial" panose="020B0604020202020204" pitchFamily="34" charset="0"/>
              </a:rPr>
            </a:br>
            <a:r>
              <a:rPr lang="en-US" altLang="en-US">
                <a:latin typeface="Arial" panose="020B0604020202020204" pitchFamily="34" charset="0"/>
              </a:rPr>
              <a:t>This project aims to leverage the Mastercard Inclusive Growth Score (IGS) platform and public datasets to analyze Census Tract 47157011600 in Shelby County, Tennessee (IGS: 34), population: 2,786, and a median income of $13,646 to analyze its barriers and uncover solutions that drive financial inclusion, advance equity and inclusive growth, thereby increasing the IGS score.</a:t>
            </a:r>
          </a:p>
        </p:txBody>
      </p:sp>
      <p:graphicFrame>
        <p:nvGraphicFramePr>
          <p:cNvPr id="8" name="Table 7">
            <a:extLst>
              <a:ext uri="{FF2B5EF4-FFF2-40B4-BE49-F238E27FC236}">
                <a16:creationId xmlns:a16="http://schemas.microsoft.com/office/drawing/2014/main" id="{BF36A4C5-C6F5-205D-7648-765043796AF8}"/>
              </a:ext>
            </a:extLst>
          </p:cNvPr>
          <p:cNvGraphicFramePr>
            <a:graphicFrameLocks noGrp="1"/>
          </p:cNvGraphicFramePr>
          <p:nvPr>
            <p:extLst>
              <p:ext uri="{D42A27DB-BD31-4B8C-83A1-F6EECF244321}">
                <p14:modId xmlns:p14="http://schemas.microsoft.com/office/powerpoint/2010/main" val="1760810255"/>
              </p:ext>
            </p:extLst>
          </p:nvPr>
        </p:nvGraphicFramePr>
        <p:xfrm>
          <a:off x="146954" y="3240145"/>
          <a:ext cx="11898087" cy="3042884"/>
        </p:xfrm>
        <a:graphic>
          <a:graphicData uri="http://schemas.openxmlformats.org/drawingml/2006/table">
            <a:tbl>
              <a:tblPr firstRow="1" bandRow="1">
                <a:tableStyleId>{5C22544A-7EE6-4342-B048-85BDC9FD1C3A}</a:tableStyleId>
              </a:tblPr>
              <a:tblGrid>
                <a:gridCol w="4003076">
                  <a:extLst>
                    <a:ext uri="{9D8B030D-6E8A-4147-A177-3AD203B41FA5}">
                      <a16:colId xmlns:a16="http://schemas.microsoft.com/office/drawing/2014/main" val="3304213500"/>
                    </a:ext>
                  </a:extLst>
                </a:gridCol>
                <a:gridCol w="3844364">
                  <a:extLst>
                    <a:ext uri="{9D8B030D-6E8A-4147-A177-3AD203B41FA5}">
                      <a16:colId xmlns:a16="http://schemas.microsoft.com/office/drawing/2014/main" val="235255094"/>
                    </a:ext>
                  </a:extLst>
                </a:gridCol>
                <a:gridCol w="4050647">
                  <a:extLst>
                    <a:ext uri="{9D8B030D-6E8A-4147-A177-3AD203B41FA5}">
                      <a16:colId xmlns:a16="http://schemas.microsoft.com/office/drawing/2014/main" val="4257072226"/>
                    </a:ext>
                  </a:extLst>
                </a:gridCol>
              </a:tblGrid>
              <a:tr h="483284">
                <a:tc>
                  <a:txBody>
                    <a:bodyPr/>
                    <a:lstStyle/>
                    <a:p>
                      <a:pPr algn="ctr"/>
                      <a:r>
                        <a:rPr lang="en-US" sz="1600">
                          <a:latin typeface="Times New Roman" panose="02020603050405020304" pitchFamily="18" charset="0"/>
                          <a:cs typeface="Times New Roman" panose="02020603050405020304" pitchFamily="18" charset="0"/>
                        </a:rPr>
                        <a:t>AVERAGE (2017 - 2024)</a:t>
                      </a:r>
                    </a:p>
                  </a:txBody>
                  <a:tcPr>
                    <a:solidFill>
                      <a:schemeClr val="accent1"/>
                    </a:solidFill>
                  </a:tcPr>
                </a:tc>
                <a:tc>
                  <a:txBody>
                    <a:bodyPr/>
                    <a:lstStyle/>
                    <a:p>
                      <a:pPr algn="ctr"/>
                      <a:r>
                        <a:rPr lang="en-US" sz="1600">
                          <a:latin typeface="Times New Roman" panose="02020603050405020304" pitchFamily="18" charset="0"/>
                          <a:cs typeface="Times New Roman" panose="02020603050405020304" pitchFamily="18" charset="0"/>
                        </a:rPr>
                        <a:t>TRACT(%)</a:t>
                      </a:r>
                    </a:p>
                  </a:txBody>
                  <a:tcPr/>
                </a:tc>
                <a:tc>
                  <a:txBody>
                    <a:bodyPr/>
                    <a:lstStyle/>
                    <a:p>
                      <a:pPr algn="ctr"/>
                      <a:r>
                        <a:rPr lang="en-US" sz="1600">
                          <a:latin typeface="Times New Roman" panose="02020603050405020304" pitchFamily="18" charset="0"/>
                          <a:cs typeface="Times New Roman" panose="02020603050405020304" pitchFamily="18" charset="0"/>
                        </a:rPr>
                        <a:t>BASE(%)</a:t>
                      </a:r>
                    </a:p>
                  </a:txBody>
                  <a:tcPr/>
                </a:tc>
                <a:extLst>
                  <a:ext uri="{0D108BD9-81ED-4DB2-BD59-A6C34878D82A}">
                    <a16:rowId xmlns:a16="http://schemas.microsoft.com/office/drawing/2014/main" val="1152874969"/>
                  </a:ext>
                </a:extLst>
              </a:tr>
              <a:tr h="355360">
                <a:tc>
                  <a:txBody>
                    <a:bodyPr/>
                    <a:lstStyle/>
                    <a:p>
                      <a:pPr algn="ctr"/>
                      <a:r>
                        <a:rPr lang="en-US" sz="1600">
                          <a:solidFill>
                            <a:schemeClr val="tx1"/>
                          </a:solidFill>
                          <a:latin typeface="Times New Roman" panose="02020603050405020304" pitchFamily="18" charset="0"/>
                          <a:cs typeface="Times New Roman" panose="02020603050405020304" pitchFamily="18" charset="0"/>
                        </a:rPr>
                        <a:t>NET OCCUPANCY (PLACE)</a:t>
                      </a:r>
                    </a:p>
                  </a:txBody>
                  <a:tcPr>
                    <a:solidFill>
                      <a:schemeClr val="accent1"/>
                    </a:solidFill>
                  </a:tcPr>
                </a:tc>
                <a:tc>
                  <a:txBody>
                    <a:bodyPr/>
                    <a:lstStyle/>
                    <a:p>
                      <a:pPr algn="ctr"/>
                      <a:r>
                        <a:rPr lang="en-US" sz="1600">
                          <a:solidFill>
                            <a:schemeClr val="tx1"/>
                          </a:solidFill>
                          <a:latin typeface="Times New Roman" panose="02020603050405020304" pitchFamily="18" charset="0"/>
                          <a:cs typeface="Times New Roman" panose="02020603050405020304" pitchFamily="18" charset="0"/>
                        </a:rPr>
                        <a:t>-2.6</a:t>
                      </a:r>
                    </a:p>
                  </a:txBody>
                  <a:tcPr/>
                </a:tc>
                <a:tc>
                  <a:txBody>
                    <a:bodyPr/>
                    <a:lstStyle/>
                    <a:p>
                      <a:pPr algn="ctr"/>
                      <a:r>
                        <a:rPr lang="en-US" sz="1600">
                          <a:solidFill>
                            <a:schemeClr val="tx1"/>
                          </a:solidFill>
                          <a:latin typeface="Times New Roman" panose="02020603050405020304" pitchFamily="18" charset="0"/>
                          <a:cs typeface="Times New Roman" panose="02020603050405020304" pitchFamily="18" charset="0"/>
                        </a:rPr>
                        <a:t>0.78</a:t>
                      </a:r>
                    </a:p>
                  </a:txBody>
                  <a:tcPr/>
                </a:tc>
                <a:extLst>
                  <a:ext uri="{0D108BD9-81ED-4DB2-BD59-A6C34878D82A}">
                    <a16:rowId xmlns:a16="http://schemas.microsoft.com/office/drawing/2014/main" val="3811080514"/>
                  </a:ext>
                </a:extLst>
              </a:tr>
              <a:tr h="576043">
                <a:tc>
                  <a:txBody>
                    <a:bodyPr/>
                    <a:lstStyle/>
                    <a:p>
                      <a:pPr algn="ctr"/>
                      <a:r>
                        <a:rPr lang="en-US" sz="1600">
                          <a:latin typeface="Times New Roman" panose="02020603050405020304" pitchFamily="18" charset="0"/>
                          <a:cs typeface="Times New Roman" panose="02020603050405020304" pitchFamily="18" charset="0"/>
                        </a:rPr>
                        <a:t>RESIDENTIAL REAL ESTATE VALUE </a:t>
                      </a:r>
                    </a:p>
                    <a:p>
                      <a:pPr algn="ctr"/>
                      <a:r>
                        <a:rPr lang="en-US" sz="1600">
                          <a:latin typeface="Times New Roman" panose="02020603050405020304" pitchFamily="18" charset="0"/>
                          <a:cs typeface="Times New Roman" panose="02020603050405020304" pitchFamily="18" charset="0"/>
                        </a:rPr>
                        <a:t>(PLACE)</a:t>
                      </a:r>
                    </a:p>
                  </a:txBody>
                  <a:tcPr>
                    <a:solidFill>
                      <a:schemeClr val="accent1"/>
                    </a:solidFill>
                  </a:tcPr>
                </a:tc>
                <a:tc>
                  <a:txBody>
                    <a:bodyPr/>
                    <a:lstStyle/>
                    <a:p>
                      <a:pPr algn="ctr"/>
                      <a:r>
                        <a:rPr lang="en-US" sz="1600">
                          <a:latin typeface="Times New Roman" panose="02020603050405020304" pitchFamily="18" charset="0"/>
                          <a:cs typeface="Times New Roman" panose="02020603050405020304" pitchFamily="18" charset="0"/>
                        </a:rPr>
                        <a:t>-6.8</a:t>
                      </a:r>
                    </a:p>
                  </a:txBody>
                  <a:tcPr/>
                </a:tc>
                <a:tc>
                  <a:txBody>
                    <a:bodyPr/>
                    <a:lstStyle/>
                    <a:p>
                      <a:pPr algn="ctr"/>
                      <a:r>
                        <a:rPr lang="en-US" sz="1600">
                          <a:latin typeface="Times New Roman" panose="02020603050405020304" pitchFamily="18" charset="0"/>
                          <a:cs typeface="Times New Roman" panose="02020603050405020304" pitchFamily="18" charset="0"/>
                        </a:rPr>
                        <a:t>25.2</a:t>
                      </a:r>
                    </a:p>
                  </a:txBody>
                  <a:tcPr/>
                </a:tc>
                <a:extLst>
                  <a:ext uri="{0D108BD9-81ED-4DB2-BD59-A6C34878D82A}">
                    <a16:rowId xmlns:a16="http://schemas.microsoft.com/office/drawing/2014/main" val="4241431916"/>
                  </a:ext>
                </a:extLst>
              </a:tr>
              <a:tr h="355360">
                <a:tc>
                  <a:txBody>
                    <a:bodyPr/>
                    <a:lstStyle/>
                    <a:p>
                      <a:pPr algn="ctr"/>
                      <a:r>
                        <a:rPr lang="en-US" sz="1600">
                          <a:latin typeface="Times New Roman" panose="02020603050405020304" pitchFamily="18" charset="0"/>
                          <a:cs typeface="Times New Roman" panose="02020603050405020304" pitchFamily="18" charset="0"/>
                        </a:rPr>
                        <a:t>NEW BUSINESSES (ECONOMY)</a:t>
                      </a:r>
                    </a:p>
                  </a:txBody>
                  <a:tcPr>
                    <a:solidFill>
                      <a:schemeClr val="accent1"/>
                    </a:solidFill>
                  </a:tcPr>
                </a:tc>
                <a:tc>
                  <a:txBody>
                    <a:bodyPr/>
                    <a:lstStyle/>
                    <a:p>
                      <a:pPr algn="ctr"/>
                      <a:r>
                        <a:rPr lang="en-US" sz="1600">
                          <a:latin typeface="Times New Roman" panose="02020603050405020304" pitchFamily="18" charset="0"/>
                          <a:cs typeface="Times New Roman" panose="02020603050405020304" pitchFamily="18" charset="0"/>
                        </a:rPr>
                        <a:t>10</a:t>
                      </a:r>
                    </a:p>
                  </a:txBody>
                  <a:tcPr/>
                </a:tc>
                <a:tc>
                  <a:txBody>
                    <a:bodyPr/>
                    <a:lstStyle/>
                    <a:p>
                      <a:pPr algn="ctr"/>
                      <a:r>
                        <a:rPr lang="en-US" sz="1600">
                          <a:latin typeface="Times New Roman" panose="02020603050405020304" pitchFamily="18" charset="0"/>
                          <a:cs typeface="Times New Roman" panose="02020603050405020304" pitchFamily="18" charset="0"/>
                        </a:rPr>
                        <a:t>5.78</a:t>
                      </a:r>
                    </a:p>
                  </a:txBody>
                  <a:tcPr/>
                </a:tc>
                <a:extLst>
                  <a:ext uri="{0D108BD9-81ED-4DB2-BD59-A6C34878D82A}">
                    <a16:rowId xmlns:a16="http://schemas.microsoft.com/office/drawing/2014/main" val="3707959763"/>
                  </a:ext>
                </a:extLst>
              </a:tr>
              <a:tr h="576043">
                <a:tc>
                  <a:txBody>
                    <a:bodyPr/>
                    <a:lstStyle/>
                    <a:p>
                      <a:pPr algn="ctr"/>
                      <a:r>
                        <a:rPr lang="en-US" sz="1600">
                          <a:latin typeface="Times New Roman" panose="02020603050405020304" pitchFamily="18" charset="0"/>
                          <a:cs typeface="Times New Roman" panose="02020603050405020304" pitchFamily="18" charset="0"/>
                        </a:rPr>
                        <a:t>LABOR MARKET ENGAGEMENT (ECONOMY)</a:t>
                      </a:r>
                    </a:p>
                  </a:txBody>
                  <a:tcPr>
                    <a:solidFill>
                      <a:schemeClr val="accent1"/>
                    </a:solidFill>
                  </a:tcPr>
                </a:tc>
                <a:tc>
                  <a:txBody>
                    <a:bodyPr/>
                    <a:lstStyle/>
                    <a:p>
                      <a:pPr algn="ctr"/>
                      <a:r>
                        <a:rPr lang="en-US" sz="1600">
                          <a:latin typeface="Times New Roman" panose="02020603050405020304" pitchFamily="18" charset="0"/>
                          <a:cs typeface="Times New Roman" panose="02020603050405020304" pitchFamily="18" charset="0"/>
                        </a:rPr>
                        <a:t>0.5</a:t>
                      </a:r>
                    </a:p>
                  </a:txBody>
                  <a:tcPr/>
                </a:tc>
                <a:tc>
                  <a:txBody>
                    <a:bodyPr/>
                    <a:lstStyle/>
                    <a:p>
                      <a:pPr algn="ctr"/>
                      <a:r>
                        <a:rPr lang="en-US" sz="1600">
                          <a:latin typeface="Times New Roman" panose="02020603050405020304" pitchFamily="18" charset="0"/>
                          <a:cs typeface="Times New Roman" panose="02020603050405020304" pitchFamily="18" charset="0"/>
                        </a:rPr>
                        <a:t>60</a:t>
                      </a:r>
                    </a:p>
                  </a:txBody>
                  <a:tcPr/>
                </a:tc>
                <a:extLst>
                  <a:ext uri="{0D108BD9-81ED-4DB2-BD59-A6C34878D82A}">
                    <a16:rowId xmlns:a16="http://schemas.microsoft.com/office/drawing/2014/main" val="1776845397"/>
                  </a:ext>
                </a:extLst>
              </a:tr>
              <a:tr h="292985">
                <a:tc>
                  <a:txBody>
                    <a:bodyPr/>
                    <a:lstStyle/>
                    <a:p>
                      <a:pPr algn="ctr"/>
                      <a:r>
                        <a:rPr lang="en-US" sz="1600">
                          <a:latin typeface="Times New Roman" panose="02020603050405020304" pitchFamily="18" charset="0"/>
                          <a:cs typeface="Times New Roman" panose="02020603050405020304" pitchFamily="18" charset="0"/>
                        </a:rPr>
                        <a:t>COMMERCIAL DIVERSITY (ECONOMY)</a:t>
                      </a:r>
                    </a:p>
                  </a:txBody>
                  <a:tcPr>
                    <a:solidFill>
                      <a:schemeClr val="accent1"/>
                    </a:solidFill>
                  </a:tcPr>
                </a:tc>
                <a:tc>
                  <a:txBody>
                    <a:bodyPr/>
                    <a:lstStyle/>
                    <a:p>
                      <a:pPr algn="ctr"/>
                      <a:r>
                        <a:rPr lang="en-US" sz="1600">
                          <a:latin typeface="Times New Roman" panose="02020603050405020304" pitchFamily="18" charset="0"/>
                          <a:cs typeface="Times New Roman" panose="02020603050405020304" pitchFamily="18" charset="0"/>
                        </a:rPr>
                        <a:t>10.5</a:t>
                      </a:r>
                    </a:p>
                  </a:txBody>
                  <a:tcPr/>
                </a:tc>
                <a:tc>
                  <a:txBody>
                    <a:bodyPr/>
                    <a:lstStyle/>
                    <a:p>
                      <a:pPr algn="ctr"/>
                      <a:r>
                        <a:rPr lang="en-US" sz="1600">
                          <a:latin typeface="Times New Roman" panose="02020603050405020304" pitchFamily="18" charset="0"/>
                          <a:cs typeface="Times New Roman" panose="02020603050405020304" pitchFamily="18" charset="0"/>
                        </a:rPr>
                        <a:t>18</a:t>
                      </a:r>
                    </a:p>
                  </a:txBody>
                  <a:tcPr/>
                </a:tc>
                <a:extLst>
                  <a:ext uri="{0D108BD9-81ED-4DB2-BD59-A6C34878D82A}">
                    <a16:rowId xmlns:a16="http://schemas.microsoft.com/office/drawing/2014/main" val="3628150362"/>
                  </a:ext>
                </a:extLst>
              </a:tr>
              <a:tr h="355360">
                <a:tc>
                  <a:txBody>
                    <a:bodyPr/>
                    <a:lstStyle/>
                    <a:p>
                      <a:pPr algn="ctr"/>
                      <a:r>
                        <a:rPr lang="en-US" sz="1600">
                          <a:latin typeface="Times New Roman" panose="02020603050405020304" pitchFamily="18" charset="0"/>
                          <a:cs typeface="Times New Roman" panose="02020603050405020304" pitchFamily="18" charset="0"/>
                        </a:rPr>
                        <a:t>FEMALE ABOVE POVERTY (ECONOMY)</a:t>
                      </a:r>
                    </a:p>
                  </a:txBody>
                  <a:tcPr>
                    <a:solidFill>
                      <a:schemeClr val="accent1"/>
                    </a:solidFill>
                  </a:tcPr>
                </a:tc>
                <a:tc>
                  <a:txBody>
                    <a:bodyPr/>
                    <a:lstStyle/>
                    <a:p>
                      <a:pPr algn="ctr"/>
                      <a:r>
                        <a:rPr lang="en-US" sz="1600">
                          <a:latin typeface="Times New Roman" panose="02020603050405020304" pitchFamily="18" charset="0"/>
                          <a:cs typeface="Times New Roman" panose="02020603050405020304" pitchFamily="18" charset="0"/>
                        </a:rPr>
                        <a:t>87.8</a:t>
                      </a:r>
                    </a:p>
                  </a:txBody>
                  <a:tcPr/>
                </a:tc>
                <a:tc>
                  <a:txBody>
                    <a:bodyPr/>
                    <a:lstStyle/>
                    <a:p>
                      <a:pPr algn="ctr"/>
                      <a:r>
                        <a:rPr lang="en-US" sz="1600">
                          <a:latin typeface="Times New Roman" panose="02020603050405020304" pitchFamily="18" charset="0"/>
                          <a:cs typeface="Times New Roman" panose="02020603050405020304" pitchFamily="18" charset="0"/>
                        </a:rPr>
                        <a:t>41.3</a:t>
                      </a:r>
                    </a:p>
                  </a:txBody>
                  <a:tcPr/>
                </a:tc>
                <a:extLst>
                  <a:ext uri="{0D108BD9-81ED-4DB2-BD59-A6C34878D82A}">
                    <a16:rowId xmlns:a16="http://schemas.microsoft.com/office/drawing/2014/main" val="239674481"/>
                  </a:ext>
                </a:extLst>
              </a:tr>
            </a:tbl>
          </a:graphicData>
        </a:graphic>
      </p:graphicFrame>
      <p:sp>
        <p:nvSpPr>
          <p:cNvPr id="9" name="TextBox 8">
            <a:extLst>
              <a:ext uri="{FF2B5EF4-FFF2-40B4-BE49-F238E27FC236}">
                <a16:creationId xmlns:a16="http://schemas.microsoft.com/office/drawing/2014/main" id="{4C12FABF-4069-D840-E823-E0CFB7A3F790}"/>
              </a:ext>
            </a:extLst>
          </p:cNvPr>
          <p:cNvSpPr txBox="1"/>
          <p:nvPr/>
        </p:nvSpPr>
        <p:spPr>
          <a:xfrm>
            <a:off x="104614" y="6211669"/>
            <a:ext cx="11982768" cy="646331"/>
          </a:xfrm>
          <a:prstGeom prst="rect">
            <a:avLst/>
          </a:prstGeom>
          <a:noFill/>
        </p:spPr>
        <p:txBody>
          <a:bodyPr wrap="none" rtlCol="0">
            <a:spAutoFit/>
          </a:bodyPr>
          <a:lstStyle/>
          <a:p>
            <a:r>
              <a:rPr lang="en-US" altLang="en-US">
                <a:latin typeface="Arial" panose="020B0604020202020204" pitchFamily="34" charset="0"/>
              </a:rPr>
              <a:t>As home to Lemoyne-Owen College—our HBCU with strong community roots—we can draw on local knowledge to </a:t>
            </a:r>
          </a:p>
          <a:p>
            <a:r>
              <a:rPr lang="en-US" altLang="en-US">
                <a:latin typeface="Arial" panose="020B0604020202020204" pitchFamily="34" charset="0"/>
              </a:rPr>
              <a:t>source reliable data, uncover authentic stories of disparities, and craft meaningful solutions. </a:t>
            </a:r>
          </a:p>
        </p:txBody>
      </p:sp>
      <p:sp>
        <p:nvSpPr>
          <p:cNvPr id="10" name="TextBox 9">
            <a:extLst>
              <a:ext uri="{FF2B5EF4-FFF2-40B4-BE49-F238E27FC236}">
                <a16:creationId xmlns:a16="http://schemas.microsoft.com/office/drawing/2014/main" id="{9E0AFEBE-7726-3FFF-205D-FA87120968F1}"/>
              </a:ext>
            </a:extLst>
          </p:cNvPr>
          <p:cNvSpPr txBox="1"/>
          <p:nvPr/>
        </p:nvSpPr>
        <p:spPr>
          <a:xfrm>
            <a:off x="1420187" y="2593814"/>
            <a:ext cx="9841477" cy="646331"/>
          </a:xfrm>
          <a:prstGeom prst="rect">
            <a:avLst/>
          </a:prstGeom>
          <a:noFill/>
        </p:spPr>
        <p:txBody>
          <a:bodyPr wrap="none" rtlCol="0">
            <a:spAutoFit/>
          </a:bodyPr>
          <a:lstStyle/>
          <a:p>
            <a:pPr algn="ctr"/>
            <a:r>
              <a:rPr lang="en-US" altLang="en-US" b="1">
                <a:latin typeface="Arial" panose="020B0604020202020204" pitchFamily="34" charset="0"/>
              </a:rPr>
              <a:t>WHY WE CHOSE OUR TRACT</a:t>
            </a:r>
          </a:p>
          <a:p>
            <a:r>
              <a:rPr lang="en-US" altLang="en-US">
                <a:latin typeface="Arial" panose="020B0604020202020204" pitchFamily="34" charset="0"/>
              </a:rPr>
              <a:t>AVG IGS METRICS ACROSS THE YEARS HIGHLIGHT POTENTIAL ECONOMIC BARRIERS</a:t>
            </a:r>
          </a:p>
        </p:txBody>
      </p:sp>
      <p:pic>
        <p:nvPicPr>
          <p:cNvPr id="11" name="Picture 10">
            <a:extLst>
              <a:ext uri="{FF2B5EF4-FFF2-40B4-BE49-F238E27FC236}">
                <a16:creationId xmlns:a16="http://schemas.microsoft.com/office/drawing/2014/main" id="{3FD5CBBC-B6A6-51F5-F032-3D06FD8891E4}"/>
              </a:ext>
            </a:extLst>
          </p:cNvPr>
          <p:cNvPicPr>
            <a:picLocks noChangeAspect="1"/>
          </p:cNvPicPr>
          <p:nvPr/>
        </p:nvPicPr>
        <p:blipFill>
          <a:blip r:embed="rId2"/>
          <a:stretch>
            <a:fillRect/>
          </a:stretch>
        </p:blipFill>
        <p:spPr>
          <a:xfrm>
            <a:off x="0" y="0"/>
            <a:ext cx="2644369" cy="1158340"/>
          </a:xfrm>
          <a:prstGeom prst="rect">
            <a:avLst/>
          </a:prstGeom>
        </p:spPr>
      </p:pic>
      <p:pic>
        <p:nvPicPr>
          <p:cNvPr id="12" name="Picture 11" descr="A logo with a circle and a graph in it&#10;&#10;AI-generated content may be incorrect.">
            <a:extLst>
              <a:ext uri="{FF2B5EF4-FFF2-40B4-BE49-F238E27FC236}">
                <a16:creationId xmlns:a16="http://schemas.microsoft.com/office/drawing/2014/main" id="{5C21E255-A49D-ADB6-AA01-7A24031FEF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81235" y="0"/>
            <a:ext cx="2318884" cy="1158340"/>
          </a:xfrm>
          <a:prstGeom prst="rect">
            <a:avLst/>
          </a:prstGeom>
        </p:spPr>
      </p:pic>
      <p:sp>
        <p:nvSpPr>
          <p:cNvPr id="13" name="TextBox 12">
            <a:extLst>
              <a:ext uri="{FF2B5EF4-FFF2-40B4-BE49-F238E27FC236}">
                <a16:creationId xmlns:a16="http://schemas.microsoft.com/office/drawing/2014/main" id="{8E6D1DB1-46E7-A29E-5929-EBBB6FFC99BE}"/>
              </a:ext>
            </a:extLst>
          </p:cNvPr>
          <p:cNvSpPr txBox="1"/>
          <p:nvPr/>
        </p:nvSpPr>
        <p:spPr>
          <a:xfrm>
            <a:off x="5261476" y="165463"/>
            <a:ext cx="1669047" cy="400110"/>
          </a:xfrm>
          <a:prstGeom prst="rect">
            <a:avLst/>
          </a:prstGeom>
          <a:noFill/>
        </p:spPr>
        <p:txBody>
          <a:bodyPr wrap="none" rtlCol="0">
            <a:spAutoFit/>
          </a:bodyPr>
          <a:lstStyle/>
          <a:p>
            <a:r>
              <a:rPr lang="en-US" sz="2000" b="1">
                <a:latin typeface="Times New Roman" panose="02020603050405020304" pitchFamily="18" charset="0"/>
                <a:cs typeface="Times New Roman" panose="02020603050405020304" pitchFamily="18" charset="0"/>
              </a:rPr>
              <a:t>OBJECTIVE</a:t>
            </a:r>
          </a:p>
        </p:txBody>
      </p:sp>
    </p:spTree>
    <p:extLst>
      <p:ext uri="{BB962C8B-B14F-4D97-AF65-F5344CB8AC3E}">
        <p14:creationId xmlns:p14="http://schemas.microsoft.com/office/powerpoint/2010/main" val="1110759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567038E-E3D2-3726-4C75-3B6BA20C0476}"/>
              </a:ext>
            </a:extLst>
          </p:cNvPr>
          <p:cNvSpPr txBox="1"/>
          <p:nvPr/>
        </p:nvSpPr>
        <p:spPr>
          <a:xfrm>
            <a:off x="1455315" y="3770531"/>
            <a:ext cx="3056517" cy="3397711"/>
          </a:xfrm>
          <a:prstGeom prst="rect">
            <a:avLst/>
          </a:prstGeom>
          <a:noFill/>
        </p:spPr>
        <p:txBody>
          <a:bodyPr wrap="square" rtlCol="0">
            <a:spAutoFit/>
          </a:bodyPr>
          <a:lstStyle/>
          <a:p>
            <a:endParaRPr lang="en-US">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9A0E69B7-08FB-E3EE-ED39-322760EDE8DD}"/>
              </a:ext>
            </a:extLst>
          </p:cNvPr>
          <p:cNvSpPr txBox="1"/>
          <p:nvPr/>
        </p:nvSpPr>
        <p:spPr>
          <a:xfrm>
            <a:off x="4567061" y="183969"/>
            <a:ext cx="3383362" cy="400110"/>
          </a:xfrm>
          <a:prstGeom prst="rect">
            <a:avLst/>
          </a:prstGeom>
          <a:noFill/>
        </p:spPr>
        <p:txBody>
          <a:bodyPr wrap="none" rtlCol="0">
            <a:spAutoFit/>
          </a:bodyPr>
          <a:lstStyle/>
          <a:p>
            <a:r>
              <a:rPr lang="en-US" sz="2000" b="1">
                <a:latin typeface="Times New Roman" panose="02020603050405020304" pitchFamily="18" charset="0"/>
                <a:cs typeface="Times New Roman" panose="02020603050405020304" pitchFamily="18" charset="0"/>
              </a:rPr>
              <a:t>COMMUNITY OVERVIEW</a:t>
            </a:r>
          </a:p>
        </p:txBody>
      </p:sp>
      <p:pic>
        <p:nvPicPr>
          <p:cNvPr id="6" name="Picture 5">
            <a:extLst>
              <a:ext uri="{FF2B5EF4-FFF2-40B4-BE49-F238E27FC236}">
                <a16:creationId xmlns:a16="http://schemas.microsoft.com/office/drawing/2014/main" id="{0DD1E006-4D8F-BF97-9A4F-AE60858339F3}"/>
              </a:ext>
            </a:extLst>
          </p:cNvPr>
          <p:cNvPicPr>
            <a:picLocks noChangeAspect="1"/>
          </p:cNvPicPr>
          <p:nvPr/>
        </p:nvPicPr>
        <p:blipFill>
          <a:blip r:embed="rId2"/>
          <a:stretch>
            <a:fillRect/>
          </a:stretch>
        </p:blipFill>
        <p:spPr>
          <a:xfrm>
            <a:off x="-1" y="-20265"/>
            <a:ext cx="2644369" cy="1158340"/>
          </a:xfrm>
          <a:prstGeom prst="rect">
            <a:avLst/>
          </a:prstGeom>
        </p:spPr>
      </p:pic>
      <p:pic>
        <p:nvPicPr>
          <p:cNvPr id="2" name="Picture 1" descr="A logo with a circle and a graph in it&#10;&#10;AI-generated content may be incorrect.">
            <a:extLst>
              <a:ext uri="{FF2B5EF4-FFF2-40B4-BE49-F238E27FC236}">
                <a16:creationId xmlns:a16="http://schemas.microsoft.com/office/drawing/2014/main" id="{DC8289BC-F573-506A-96C5-059F57DBF1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3116" y="4909"/>
            <a:ext cx="2318884" cy="1158340"/>
          </a:xfrm>
          <a:prstGeom prst="rect">
            <a:avLst/>
          </a:prstGeom>
        </p:spPr>
      </p:pic>
      <p:sp>
        <p:nvSpPr>
          <p:cNvPr id="10" name="Rectangle 4">
            <a:extLst>
              <a:ext uri="{FF2B5EF4-FFF2-40B4-BE49-F238E27FC236}">
                <a16:creationId xmlns:a16="http://schemas.microsoft.com/office/drawing/2014/main" id="{6ECC5817-C2C3-E4BD-16C1-DAF9877CD671}"/>
              </a:ext>
            </a:extLst>
          </p:cNvPr>
          <p:cNvSpPr>
            <a:spLocks noChangeArrowheads="1"/>
          </p:cNvSpPr>
          <p:nvPr/>
        </p:nvSpPr>
        <p:spPr bwMode="auto">
          <a:xfrm>
            <a:off x="192005" y="1692072"/>
            <a:ext cx="11482924"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effectLst/>
                <a:latin typeface="Arial"/>
                <a:cs typeface="Arial"/>
              </a:rPr>
              <a:t>Demographics</a:t>
            </a:r>
            <a:r>
              <a:rPr kumimoji="0" lang="en-US" altLang="en-US" sz="1800" b="0" i="0" u="none" strike="noStrike" cap="none" normalizeH="0" baseline="0">
                <a:ln>
                  <a:noFill/>
                </a:ln>
                <a:effectLst/>
                <a:latin typeface="Arial"/>
                <a:cs typeface="Arial"/>
              </a:rPr>
              <a:t>: Population: </a:t>
            </a:r>
            <a:r>
              <a:rPr lang="en-US" altLang="en-US">
                <a:latin typeface="Arial"/>
                <a:cs typeface="Arial"/>
              </a:rPr>
              <a:t>2,</a:t>
            </a:r>
            <a:r>
              <a:rPr kumimoji="0" lang="en-US" altLang="en-US" sz="1800" b="0" i="0" u="none" strike="noStrike" cap="none" normalizeH="0" baseline="0">
                <a:ln>
                  <a:noFill/>
                </a:ln>
                <a:effectLst/>
                <a:latin typeface="Arial"/>
                <a:cs typeface="Arial"/>
              </a:rPr>
              <a:t> (1 metro area, IGS); Race: ~90% Black (tract estimate based on ACS 5-Year data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a:ln>
                  <a:noFill/>
                </a:ln>
                <a:effectLst/>
                <a:latin typeface="Arial"/>
                <a:cs typeface="Arial"/>
              </a:rPr>
              <a:t>for similar South Memphis tracts; Shelby County overall 53.8% Black, U.S. Census Bureau ACS 2017-2021 5-Year </a:t>
            </a:r>
            <a:endParaRPr lang="en-US" altLang="en-US" sz="1800" b="0" i="0" u="none" strike="noStrike" cap="none" normalizeH="0" baseline="0">
              <a:ln>
                <a:noFill/>
              </a:ln>
              <a:effectLst/>
              <a:latin typeface="Arial"/>
              <a:cs typeface="Arial"/>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a:ln>
                  <a:noFill/>
                </a:ln>
                <a:effectLst/>
                <a:latin typeface="Arial"/>
                <a:cs typeface="Arial"/>
              </a:rPr>
              <a:t>Estimates); Median Age: 36.0 years (Shelby County, U.S. Census Bureau 2023 ACS). </a:t>
            </a:r>
            <a:endParaRPr lang="en-US" altLang="en-US" sz="1800" b="0" i="0" u="none" strike="noStrike" cap="none" normalizeH="0" baseline="0">
              <a:ln>
                <a:noFill/>
              </a:ln>
              <a:effectLst/>
              <a:latin typeface="Arial"/>
              <a:cs typeface="Arial"/>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effectLst/>
                <a:latin typeface="Arial"/>
                <a:cs typeface="Arial"/>
              </a:rPr>
              <a:t>Economy</a:t>
            </a:r>
            <a:r>
              <a:rPr kumimoji="0" lang="en-US" altLang="en-US" sz="1800" b="0" i="0" u="none" strike="noStrike" cap="none" normalizeH="0" baseline="0">
                <a:ln>
                  <a:noFill/>
                </a:ln>
                <a:effectLst/>
                <a:latin typeface="Arial"/>
                <a:cs typeface="Arial"/>
              </a:rPr>
              <a:t>: Median Income: $13,646 (tract, IGS) vs. $62,337 (Shelby County, U.S. Census Bureau 2023 ACS); </a:t>
            </a:r>
            <a:endParaRPr lang="en-US" altLang="en-US" sz="1800" b="0" i="0" u="none" strike="noStrike" cap="none" normalizeH="0" baseline="0">
              <a:ln>
                <a:noFill/>
              </a:ln>
              <a:effectLst/>
              <a:latin typeface="Arial"/>
              <a:cs typeface="Arial"/>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a:ln>
                  <a:noFill/>
                </a:ln>
                <a:effectLst/>
                <a:latin typeface="Arial"/>
                <a:cs typeface="Arial"/>
              </a:rPr>
              <a:t>Unemployment: 4.7% </a:t>
            </a:r>
            <a:endParaRPr lang="en-US" altLang="en-US" sz="1800" b="0" i="0" u="none" strike="noStrike" cap="none" normalizeH="0" baseline="0">
              <a:ln>
                <a:noFill/>
              </a:ln>
              <a:effectLst/>
              <a:latin typeface="Arial"/>
              <a:cs typeface="Arial"/>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effectLst/>
                <a:latin typeface="Arial"/>
                <a:cs typeface="Arial"/>
              </a:rPr>
              <a:t>Social Metrics</a:t>
            </a:r>
            <a:r>
              <a:rPr kumimoji="0" lang="en-US" altLang="en-US" sz="1800" b="0" i="0" u="none" strike="noStrike" cap="none" normalizeH="0" baseline="0">
                <a:ln>
                  <a:noFill/>
                </a:ln>
                <a:effectLst/>
                <a:latin typeface="Arial"/>
                <a:cs typeface="Arial"/>
              </a:rPr>
              <a:t>: Poverty Rate: 52.2% (example tract metric; tract est. &gt;40% based on high Gini and income, U.S. Census Reporter 2023 ACS); Inequality: Gini Coefficient 0.5 (IGS, vs. 0.4 benchmark); Children in Poverty: 23.5% (Shelby County, 2024, U.S. Census Bureau ACS). </a:t>
            </a:r>
            <a:endParaRPr lang="en-US" altLang="en-US" sz="1800" b="0" i="0" u="none" strike="noStrike" cap="none" normalizeH="0" baseline="0">
              <a:ln>
                <a:noFill/>
              </a:ln>
              <a:effectLst/>
              <a:latin typeface="Arial"/>
              <a:cs typeface="Arial"/>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effectLst/>
                <a:latin typeface="Arial"/>
                <a:cs typeface="Arial"/>
              </a:rPr>
              <a:t>Local Story</a:t>
            </a:r>
            <a:r>
              <a:rPr kumimoji="0" lang="en-US" altLang="en-US" sz="1800" b="0" i="0" u="none" strike="noStrike" cap="none" normalizeH="0" baseline="0">
                <a:ln>
                  <a:noFill/>
                </a:ln>
                <a:effectLst/>
                <a:latin typeface="Arial"/>
                <a:cs typeface="Arial"/>
              </a:rPr>
              <a:t>: Redlining's impact: 1930s federal policies denied loans to Black Memphis neighborhoods (e.g., Orange Mound, near this tract), leading to subprime lending and persistent capital gaps for businesses and families (High Ground News 2019 series; FOX13 Memphis 2025 report). </a:t>
            </a:r>
            <a:endParaRPr lang="en-US" altLang="en-US" sz="1800" b="0" i="0" u="none" strike="noStrike" cap="none" normalizeH="0" baseline="0">
              <a:ln>
                <a:noFill/>
              </a:ln>
              <a:effectLst/>
              <a:latin typeface="Arial"/>
              <a:cs typeface="Arial"/>
            </a:endParaRPr>
          </a:p>
        </p:txBody>
      </p:sp>
    </p:spTree>
    <p:extLst>
      <p:ext uri="{BB962C8B-B14F-4D97-AF65-F5344CB8AC3E}">
        <p14:creationId xmlns:p14="http://schemas.microsoft.com/office/powerpoint/2010/main" val="1243388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3DFD3D-A589-FD58-0EE8-5CD66C05E3A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7FA60B8-DC69-CDEF-C9C3-8865C53ED2BD}"/>
              </a:ext>
            </a:extLst>
          </p:cNvPr>
          <p:cNvSpPr txBox="1"/>
          <p:nvPr/>
        </p:nvSpPr>
        <p:spPr>
          <a:xfrm>
            <a:off x="1455315" y="3770531"/>
            <a:ext cx="3056517" cy="3397711"/>
          </a:xfrm>
          <a:prstGeom prst="rect">
            <a:avLst/>
          </a:prstGeom>
          <a:noFill/>
        </p:spPr>
        <p:txBody>
          <a:bodyPr wrap="square" rtlCol="0">
            <a:spAutoFit/>
          </a:bodyPr>
          <a:lstStyle/>
          <a:p>
            <a:endParaRPr lang="en-US">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CABD932E-444E-AC10-D53C-D9870C36C736}"/>
              </a:ext>
            </a:extLst>
          </p:cNvPr>
          <p:cNvSpPr txBox="1"/>
          <p:nvPr/>
        </p:nvSpPr>
        <p:spPr>
          <a:xfrm>
            <a:off x="4567061" y="183969"/>
            <a:ext cx="3383362" cy="400110"/>
          </a:xfrm>
          <a:prstGeom prst="rect">
            <a:avLst/>
          </a:prstGeom>
          <a:noFill/>
        </p:spPr>
        <p:txBody>
          <a:bodyPr wrap="none" rtlCol="0">
            <a:spAutoFit/>
          </a:bodyPr>
          <a:lstStyle/>
          <a:p>
            <a:r>
              <a:rPr lang="en-US" sz="2000" b="1">
                <a:latin typeface="Times New Roman" panose="02020603050405020304" pitchFamily="18" charset="0"/>
                <a:cs typeface="Times New Roman" panose="02020603050405020304" pitchFamily="18" charset="0"/>
              </a:rPr>
              <a:t>COMMUNITY OVERVIEW</a:t>
            </a:r>
          </a:p>
        </p:txBody>
      </p:sp>
      <p:pic>
        <p:nvPicPr>
          <p:cNvPr id="6" name="Picture 5">
            <a:extLst>
              <a:ext uri="{FF2B5EF4-FFF2-40B4-BE49-F238E27FC236}">
                <a16:creationId xmlns:a16="http://schemas.microsoft.com/office/drawing/2014/main" id="{712608DB-7E05-BD74-687B-52A6DA6FD7EB}"/>
              </a:ext>
            </a:extLst>
          </p:cNvPr>
          <p:cNvPicPr>
            <a:picLocks noChangeAspect="1"/>
          </p:cNvPicPr>
          <p:nvPr/>
        </p:nvPicPr>
        <p:blipFill>
          <a:blip r:embed="rId2"/>
          <a:stretch>
            <a:fillRect/>
          </a:stretch>
        </p:blipFill>
        <p:spPr>
          <a:xfrm>
            <a:off x="-1" y="-20265"/>
            <a:ext cx="2644369" cy="1158340"/>
          </a:xfrm>
          <a:prstGeom prst="rect">
            <a:avLst/>
          </a:prstGeom>
        </p:spPr>
      </p:pic>
      <p:pic>
        <p:nvPicPr>
          <p:cNvPr id="2" name="Picture 1" descr="A logo with a circle and a graph in it&#10;&#10;AI-generated content may be incorrect.">
            <a:extLst>
              <a:ext uri="{FF2B5EF4-FFF2-40B4-BE49-F238E27FC236}">
                <a16:creationId xmlns:a16="http://schemas.microsoft.com/office/drawing/2014/main" id="{16C7882F-805F-0789-9335-FC83899855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3116" y="4909"/>
            <a:ext cx="2318884" cy="1158340"/>
          </a:xfrm>
          <a:prstGeom prst="rect">
            <a:avLst/>
          </a:prstGeom>
        </p:spPr>
      </p:pic>
      <p:sp>
        <p:nvSpPr>
          <p:cNvPr id="3" name="Hexagon 2">
            <a:extLst>
              <a:ext uri="{FF2B5EF4-FFF2-40B4-BE49-F238E27FC236}">
                <a16:creationId xmlns:a16="http://schemas.microsoft.com/office/drawing/2014/main" id="{4B574F28-B3A9-4A1F-5F15-8359891C6865}"/>
              </a:ext>
            </a:extLst>
          </p:cNvPr>
          <p:cNvSpPr/>
          <p:nvPr/>
        </p:nvSpPr>
        <p:spPr>
          <a:xfrm rot="16200000">
            <a:off x="4711095" y="1898953"/>
            <a:ext cx="1396996" cy="1223795"/>
          </a:xfrm>
          <a:prstGeom prst="hexagon">
            <a:avLst/>
          </a:prstGeom>
          <a:solidFill>
            <a:srgbClr val="ED7D31"/>
          </a:solidFill>
          <a:ln>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Hexagon 8">
            <a:extLst>
              <a:ext uri="{FF2B5EF4-FFF2-40B4-BE49-F238E27FC236}">
                <a16:creationId xmlns:a16="http://schemas.microsoft.com/office/drawing/2014/main" id="{231FCBAB-014A-24ED-D088-2E1E10F7B2EB}"/>
              </a:ext>
            </a:extLst>
          </p:cNvPr>
          <p:cNvSpPr/>
          <p:nvPr/>
        </p:nvSpPr>
        <p:spPr>
          <a:xfrm rot="16200000">
            <a:off x="6065761" y="1898952"/>
            <a:ext cx="1396996" cy="1223795"/>
          </a:xfrm>
          <a:prstGeom prst="hexagon">
            <a:avLst/>
          </a:prstGeom>
          <a:solidFill>
            <a:srgbClr val="ED7D31"/>
          </a:solidFill>
          <a:ln>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Hexagon 10">
            <a:extLst>
              <a:ext uri="{FF2B5EF4-FFF2-40B4-BE49-F238E27FC236}">
                <a16:creationId xmlns:a16="http://schemas.microsoft.com/office/drawing/2014/main" id="{D4C90A85-A13C-A98D-A085-6562E4939525}"/>
              </a:ext>
            </a:extLst>
          </p:cNvPr>
          <p:cNvSpPr/>
          <p:nvPr/>
        </p:nvSpPr>
        <p:spPr>
          <a:xfrm rot="16200000">
            <a:off x="6755188" y="3054046"/>
            <a:ext cx="1396996" cy="1223795"/>
          </a:xfrm>
          <a:prstGeom prst="hexagon">
            <a:avLst/>
          </a:prstGeom>
          <a:solidFill>
            <a:srgbClr val="ED7D31"/>
          </a:solidFill>
          <a:ln>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Hexagon 11">
            <a:extLst>
              <a:ext uri="{FF2B5EF4-FFF2-40B4-BE49-F238E27FC236}">
                <a16:creationId xmlns:a16="http://schemas.microsoft.com/office/drawing/2014/main" id="{E6F62F6A-3F0B-9A0B-4DB4-4DDC7E6B1133}"/>
              </a:ext>
            </a:extLst>
          </p:cNvPr>
          <p:cNvSpPr/>
          <p:nvPr/>
        </p:nvSpPr>
        <p:spPr>
          <a:xfrm rot="16200000">
            <a:off x="6065759" y="4215188"/>
            <a:ext cx="1396996" cy="1223795"/>
          </a:xfrm>
          <a:prstGeom prst="hexagon">
            <a:avLst/>
          </a:prstGeom>
          <a:solidFill>
            <a:srgbClr val="ED7D31"/>
          </a:solidFill>
          <a:ln>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Hexagon 12">
            <a:extLst>
              <a:ext uri="{FF2B5EF4-FFF2-40B4-BE49-F238E27FC236}">
                <a16:creationId xmlns:a16="http://schemas.microsoft.com/office/drawing/2014/main" id="{44935B18-143C-4136-3DA3-C7A53FF9E6D9}"/>
              </a:ext>
            </a:extLst>
          </p:cNvPr>
          <p:cNvSpPr/>
          <p:nvPr/>
        </p:nvSpPr>
        <p:spPr>
          <a:xfrm rot="16200000">
            <a:off x="4711091" y="4215187"/>
            <a:ext cx="1396996" cy="1223795"/>
          </a:xfrm>
          <a:prstGeom prst="hexagon">
            <a:avLst/>
          </a:prstGeom>
          <a:solidFill>
            <a:srgbClr val="ED7D31"/>
          </a:solidFill>
          <a:ln>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Hexagon 13">
            <a:extLst>
              <a:ext uri="{FF2B5EF4-FFF2-40B4-BE49-F238E27FC236}">
                <a16:creationId xmlns:a16="http://schemas.microsoft.com/office/drawing/2014/main" id="{AA26EFB2-0128-51A9-AE91-72DC4DC8B0A1}"/>
              </a:ext>
            </a:extLst>
          </p:cNvPr>
          <p:cNvSpPr/>
          <p:nvPr/>
        </p:nvSpPr>
        <p:spPr>
          <a:xfrm rot="16200000">
            <a:off x="4039805" y="3054043"/>
            <a:ext cx="1396996" cy="1223795"/>
          </a:xfrm>
          <a:prstGeom prst="hexagon">
            <a:avLst/>
          </a:prstGeom>
          <a:solidFill>
            <a:srgbClr val="ED7D31"/>
          </a:solidFill>
          <a:ln>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ADD5FFF-3DF4-79B6-EA47-620EAE19E64A}"/>
              </a:ext>
            </a:extLst>
          </p:cNvPr>
          <p:cNvSpPr txBox="1"/>
          <p:nvPr/>
        </p:nvSpPr>
        <p:spPr>
          <a:xfrm>
            <a:off x="7575248" y="2124854"/>
            <a:ext cx="1733247" cy="7848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500" b="1"/>
              <a:t>DEMOGRAPHICS</a:t>
            </a:r>
          </a:p>
          <a:p>
            <a:r>
              <a:rPr lang="en-US" sz="1500" b="1"/>
              <a:t>Population:</a:t>
            </a:r>
            <a:r>
              <a:rPr lang="en-US" sz="1500"/>
              <a:t> 2,184 </a:t>
            </a:r>
            <a:br>
              <a:rPr lang="en-US" sz="1500"/>
            </a:br>
            <a:r>
              <a:rPr lang="en-US" sz="1500" b="1"/>
              <a:t>Race:</a:t>
            </a:r>
            <a:r>
              <a:rPr lang="en-US" sz="1500"/>
              <a:t> ~90% Black</a:t>
            </a:r>
            <a:endParaRPr lang="en-US"/>
          </a:p>
        </p:txBody>
      </p:sp>
      <p:sp>
        <p:nvSpPr>
          <p:cNvPr id="17" name="TextBox 16">
            <a:extLst>
              <a:ext uri="{FF2B5EF4-FFF2-40B4-BE49-F238E27FC236}">
                <a16:creationId xmlns:a16="http://schemas.microsoft.com/office/drawing/2014/main" id="{7275E540-B3DA-B7DD-525A-6CC19F93327A}"/>
              </a:ext>
            </a:extLst>
          </p:cNvPr>
          <p:cNvSpPr txBox="1"/>
          <p:nvPr/>
        </p:nvSpPr>
        <p:spPr>
          <a:xfrm>
            <a:off x="8089296" y="3304139"/>
            <a:ext cx="377129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500" b="1">
                <a:latin typeface="Aptos"/>
                <a:ea typeface="+mn-lt"/>
                <a:cs typeface="Arial"/>
              </a:rPr>
              <a:t>ECONOMY</a:t>
            </a:r>
          </a:p>
          <a:p>
            <a:r>
              <a:rPr lang="en-US" sz="1500" b="1">
                <a:latin typeface="Aptos"/>
                <a:ea typeface="+mn-lt"/>
                <a:cs typeface="Arial"/>
              </a:rPr>
              <a:t>Median Income:</a:t>
            </a:r>
            <a:r>
              <a:rPr lang="en-US" sz="1500">
                <a:latin typeface="Aptos"/>
                <a:ea typeface="+mn-lt"/>
                <a:cs typeface="Arial"/>
              </a:rPr>
              <a:t> $28,057 (tract, IGS)</a:t>
            </a:r>
            <a:br>
              <a:rPr lang="en-US" sz="1500"/>
            </a:br>
            <a:r>
              <a:rPr lang="en-US" sz="1500" b="1"/>
              <a:t>Unemployment:</a:t>
            </a:r>
            <a:r>
              <a:rPr lang="en-US" sz="1500"/>
              <a:t> 4.7% </a:t>
            </a:r>
            <a:br>
              <a:rPr lang="en-US" sz="1500"/>
            </a:br>
            <a:endParaRPr lang="en-US" sz="1500"/>
          </a:p>
        </p:txBody>
      </p:sp>
      <p:sp>
        <p:nvSpPr>
          <p:cNvPr id="20" name="TextBox 19">
            <a:extLst>
              <a:ext uri="{FF2B5EF4-FFF2-40B4-BE49-F238E27FC236}">
                <a16:creationId xmlns:a16="http://schemas.microsoft.com/office/drawing/2014/main" id="{FA8620E5-AAE4-CB56-15C0-9F4DF0877BB6}"/>
              </a:ext>
            </a:extLst>
          </p:cNvPr>
          <p:cNvSpPr txBox="1"/>
          <p:nvPr/>
        </p:nvSpPr>
        <p:spPr>
          <a:xfrm>
            <a:off x="7575246" y="4549948"/>
            <a:ext cx="2737151" cy="7848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500" b="1">
                <a:latin typeface="Aptos"/>
                <a:cs typeface="Arial"/>
              </a:rPr>
              <a:t>SOCIAL METRICS</a:t>
            </a:r>
          </a:p>
          <a:p>
            <a:r>
              <a:rPr lang="en-US" sz="1500" b="1">
                <a:latin typeface="Aptos"/>
                <a:cs typeface="Arial"/>
              </a:rPr>
              <a:t>Poverty Rate: 47.7</a:t>
            </a:r>
            <a:r>
              <a:rPr lang="en-US" sz="1500">
                <a:latin typeface="Aptos"/>
                <a:cs typeface="Arial"/>
              </a:rPr>
              <a:t>%</a:t>
            </a:r>
            <a:br>
              <a:rPr lang="en-US" sz="1500" b="1">
                <a:latin typeface="Aptos"/>
                <a:cs typeface="Arial"/>
              </a:rPr>
            </a:br>
            <a:r>
              <a:rPr lang="en-US" sz="1500" b="1">
                <a:latin typeface="Aptos"/>
                <a:cs typeface="Arial"/>
              </a:rPr>
              <a:t>Children in Poverty: </a:t>
            </a:r>
            <a:r>
              <a:rPr lang="en-US" sz="1500">
                <a:latin typeface="Aptos"/>
                <a:cs typeface="Arial"/>
              </a:rPr>
              <a:t>23.5%</a:t>
            </a:r>
            <a:endParaRPr lang="en-US"/>
          </a:p>
        </p:txBody>
      </p:sp>
      <p:sp>
        <p:nvSpPr>
          <p:cNvPr id="21" name="TextBox 20">
            <a:extLst>
              <a:ext uri="{FF2B5EF4-FFF2-40B4-BE49-F238E27FC236}">
                <a16:creationId xmlns:a16="http://schemas.microsoft.com/office/drawing/2014/main" id="{DBDB7A84-5C27-F8D4-32BD-B97A8985D731}"/>
              </a:ext>
            </a:extLst>
          </p:cNvPr>
          <p:cNvSpPr txBox="1"/>
          <p:nvPr/>
        </p:nvSpPr>
        <p:spPr>
          <a:xfrm>
            <a:off x="2779483" y="4549947"/>
            <a:ext cx="1733247"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sz="1500" b="1"/>
              <a:t>Population:</a:t>
            </a:r>
            <a:r>
              <a:rPr lang="en-US" sz="1500"/>
              <a:t> 2,786 </a:t>
            </a:r>
            <a:br>
              <a:rPr lang="en-US" sz="1500"/>
            </a:br>
            <a:r>
              <a:rPr lang="en-US" sz="1500" b="1"/>
              <a:t>Race:</a:t>
            </a:r>
            <a:r>
              <a:rPr lang="en-US" sz="1500"/>
              <a:t> ~90% Black</a:t>
            </a:r>
          </a:p>
        </p:txBody>
      </p:sp>
      <p:sp>
        <p:nvSpPr>
          <p:cNvPr id="22" name="TextBox 21">
            <a:extLst>
              <a:ext uri="{FF2B5EF4-FFF2-40B4-BE49-F238E27FC236}">
                <a16:creationId xmlns:a16="http://schemas.microsoft.com/office/drawing/2014/main" id="{D5DEEDE0-DCC4-5198-A8D0-3346A2C45858}"/>
              </a:ext>
            </a:extLst>
          </p:cNvPr>
          <p:cNvSpPr txBox="1"/>
          <p:nvPr/>
        </p:nvSpPr>
        <p:spPr>
          <a:xfrm>
            <a:off x="2313816" y="3388803"/>
            <a:ext cx="1733247"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sz="1500" b="1"/>
              <a:t>Population:</a:t>
            </a:r>
            <a:r>
              <a:rPr lang="en-US" sz="1500"/>
              <a:t> 2,786 </a:t>
            </a:r>
            <a:br>
              <a:rPr lang="en-US" sz="1500"/>
            </a:br>
            <a:r>
              <a:rPr lang="en-US" sz="1500" b="1"/>
              <a:t>Race:</a:t>
            </a:r>
            <a:r>
              <a:rPr lang="en-US" sz="1500"/>
              <a:t> ~90% Black</a:t>
            </a:r>
          </a:p>
        </p:txBody>
      </p:sp>
      <p:sp>
        <p:nvSpPr>
          <p:cNvPr id="23" name="TextBox 22">
            <a:extLst>
              <a:ext uri="{FF2B5EF4-FFF2-40B4-BE49-F238E27FC236}">
                <a16:creationId xmlns:a16="http://schemas.microsoft.com/office/drawing/2014/main" id="{AF4ACF65-859A-E6C6-2AF7-9341316A0762}"/>
              </a:ext>
            </a:extLst>
          </p:cNvPr>
          <p:cNvSpPr txBox="1"/>
          <p:nvPr/>
        </p:nvSpPr>
        <p:spPr>
          <a:xfrm>
            <a:off x="2779482" y="1955516"/>
            <a:ext cx="1733247"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sz="1500" b="1"/>
              <a:t>Population:</a:t>
            </a:r>
            <a:r>
              <a:rPr lang="en-US" sz="1500"/>
              <a:t> 2,786 </a:t>
            </a:r>
            <a:br>
              <a:rPr lang="en-US" sz="1500"/>
            </a:br>
            <a:r>
              <a:rPr lang="en-US" sz="1500" b="1"/>
              <a:t>Race:</a:t>
            </a:r>
            <a:r>
              <a:rPr lang="en-US" sz="1500"/>
              <a:t> ~90% Black</a:t>
            </a:r>
          </a:p>
        </p:txBody>
      </p:sp>
    </p:spTree>
    <p:extLst>
      <p:ext uri="{BB962C8B-B14F-4D97-AF65-F5344CB8AC3E}">
        <p14:creationId xmlns:p14="http://schemas.microsoft.com/office/powerpoint/2010/main" val="3361225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8B8DE2-22E5-3C39-0576-48685B4D36D6}"/>
              </a:ext>
            </a:extLst>
          </p:cNvPr>
          <p:cNvPicPr>
            <a:picLocks noChangeAspect="1"/>
          </p:cNvPicPr>
          <p:nvPr/>
        </p:nvPicPr>
        <p:blipFill>
          <a:blip r:embed="rId3"/>
          <a:stretch>
            <a:fillRect/>
          </a:stretch>
        </p:blipFill>
        <p:spPr>
          <a:xfrm>
            <a:off x="-1" y="-69057"/>
            <a:ext cx="2246811" cy="876778"/>
          </a:xfrm>
          <a:prstGeom prst="rect">
            <a:avLst/>
          </a:prstGeom>
        </p:spPr>
      </p:pic>
      <p:pic>
        <p:nvPicPr>
          <p:cNvPr id="4" name="Picture 3" descr="A logo with a circle and a graph in it&#10;&#10;AI-generated content may be incorrect.">
            <a:extLst>
              <a:ext uri="{FF2B5EF4-FFF2-40B4-BE49-F238E27FC236}">
                <a16:creationId xmlns:a16="http://schemas.microsoft.com/office/drawing/2014/main" id="{61ABA647-2A76-07DA-6E1E-464E38C7AA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70672" y="0"/>
            <a:ext cx="1921327" cy="876778"/>
          </a:xfrm>
          <a:prstGeom prst="rect">
            <a:avLst/>
          </a:prstGeom>
        </p:spPr>
      </p:pic>
      <p:sp>
        <p:nvSpPr>
          <p:cNvPr id="5" name="TextBox 4">
            <a:extLst>
              <a:ext uri="{FF2B5EF4-FFF2-40B4-BE49-F238E27FC236}">
                <a16:creationId xmlns:a16="http://schemas.microsoft.com/office/drawing/2014/main" id="{410124EF-C510-8C04-0CFF-698A795BC26D}"/>
              </a:ext>
            </a:extLst>
          </p:cNvPr>
          <p:cNvSpPr txBox="1"/>
          <p:nvPr/>
        </p:nvSpPr>
        <p:spPr>
          <a:xfrm>
            <a:off x="5172547" y="0"/>
            <a:ext cx="2172390" cy="369332"/>
          </a:xfrm>
          <a:prstGeom prst="rect">
            <a:avLst/>
          </a:prstGeom>
          <a:noFill/>
        </p:spPr>
        <p:txBody>
          <a:bodyPr wrap="none" rtlCol="0">
            <a:spAutoFit/>
          </a:bodyPr>
          <a:lstStyle/>
          <a:p>
            <a:r>
              <a:rPr lang="en-US" b="1">
                <a:latin typeface="Times New Roman" panose="02020603050405020304" pitchFamily="18" charset="0"/>
                <a:cs typeface="Times New Roman" panose="02020603050405020304" pitchFamily="18" charset="0"/>
              </a:rPr>
              <a:t>BENCHMARKING</a:t>
            </a:r>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17" name="Add-in 16" title="Microsoft Power BI">
                <a:extLst>
                  <a:ext uri="{FF2B5EF4-FFF2-40B4-BE49-F238E27FC236}">
                    <a16:creationId xmlns:a16="http://schemas.microsoft.com/office/drawing/2014/main" id="{E390BE11-137D-54A7-2296-2074CF46858A}"/>
                  </a:ext>
                </a:extLst>
              </p:cNvPr>
              <p:cNvGraphicFramePr>
                <a:graphicFrameLocks noGrp="1"/>
              </p:cNvGraphicFramePr>
              <p:nvPr>
                <p:extLst>
                  <p:ext uri="{D42A27DB-BD31-4B8C-83A1-F6EECF244321}">
                    <p14:modId xmlns:p14="http://schemas.microsoft.com/office/powerpoint/2010/main" val="12799362"/>
                  </p:ext>
                </p:extLst>
              </p:nvPr>
            </p:nvGraphicFramePr>
            <p:xfrm>
              <a:off x="-1" y="598967"/>
              <a:ext cx="7978280" cy="5513947"/>
            </p:xfrm>
            <a:graphic>
              <a:graphicData uri="http://schemas.microsoft.com/office/webextensions/webextension/2010/11">
                <we:webextensionref xmlns:we="http://schemas.microsoft.com/office/webextensions/webextension/2010/11" xmlns:r="http://schemas.openxmlformats.org/officeDocument/2006/relationships" r:id="rId5"/>
              </a:graphicData>
            </a:graphic>
          </p:graphicFrame>
        </mc:Choice>
        <mc:Fallback>
          <p:pic>
            <p:nvPicPr>
              <p:cNvPr id="17" name="Add-in 16" title="Microsoft Power BI">
                <a:extLst>
                  <a:ext uri="{FF2B5EF4-FFF2-40B4-BE49-F238E27FC236}">
                    <a16:creationId xmlns:a16="http://schemas.microsoft.com/office/drawing/2014/main" id="{E390BE11-137D-54A7-2296-2074CF46858A}"/>
                  </a:ext>
                </a:extLst>
              </p:cNvPr>
              <p:cNvPicPr>
                <a:picLocks noGrp="1" noRot="1" noChangeAspect="1" noMove="1" noResize="1" noEditPoints="1" noAdjustHandles="1" noChangeArrowheads="1" noChangeShapeType="1"/>
              </p:cNvPicPr>
              <p:nvPr/>
            </p:nvPicPr>
            <p:blipFill>
              <a:blip r:embed="rId6"/>
              <a:stretch>
                <a:fillRect/>
              </a:stretch>
            </p:blipFill>
            <p:spPr>
              <a:xfrm>
                <a:off x="-1" y="598967"/>
                <a:ext cx="7978280" cy="5513947"/>
              </a:xfrm>
              <a:prstGeom prst="rect">
                <a:avLst/>
              </a:prstGeom>
            </p:spPr>
          </p:pic>
        </mc:Fallback>
      </mc:AlternateContent>
      <p:pic>
        <p:nvPicPr>
          <p:cNvPr id="19" name="Picture 18" descr="A screenshot of a graph&#10;&#10;AI-generated content may be incorrect.">
            <a:extLst>
              <a:ext uri="{FF2B5EF4-FFF2-40B4-BE49-F238E27FC236}">
                <a16:creationId xmlns:a16="http://schemas.microsoft.com/office/drawing/2014/main" id="{10C39ED8-61F6-8557-BB1C-D0DDC3BF58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45828" y="876778"/>
            <a:ext cx="4746171" cy="5841885"/>
          </a:xfrm>
          <a:prstGeom prst="rect">
            <a:avLst/>
          </a:prstGeom>
        </p:spPr>
      </p:pic>
      <p:pic>
        <p:nvPicPr>
          <p:cNvPr id="2" name="Picture 1">
            <a:extLst>
              <a:ext uri="{FF2B5EF4-FFF2-40B4-BE49-F238E27FC236}">
                <a16:creationId xmlns:a16="http://schemas.microsoft.com/office/drawing/2014/main" id="{5CAB3DA0-7F04-048E-D7F6-F209792CDEF9}"/>
              </a:ext>
            </a:extLst>
          </p:cNvPr>
          <p:cNvPicPr>
            <a:picLocks noChangeAspect="1"/>
          </p:cNvPicPr>
          <p:nvPr/>
        </p:nvPicPr>
        <p:blipFill>
          <a:blip r:embed="rId8"/>
          <a:stretch>
            <a:fillRect/>
          </a:stretch>
        </p:blipFill>
        <p:spPr>
          <a:xfrm>
            <a:off x="734577" y="6032215"/>
            <a:ext cx="777654" cy="739611"/>
          </a:xfrm>
          <a:prstGeom prst="rect">
            <a:avLst/>
          </a:prstGeom>
        </p:spPr>
      </p:pic>
      <p:pic>
        <p:nvPicPr>
          <p:cNvPr id="6" name="Picture 5">
            <a:extLst>
              <a:ext uri="{FF2B5EF4-FFF2-40B4-BE49-F238E27FC236}">
                <a16:creationId xmlns:a16="http://schemas.microsoft.com/office/drawing/2014/main" id="{BED37E0D-545E-F35F-B109-278D32B5382C}"/>
              </a:ext>
            </a:extLst>
          </p:cNvPr>
          <p:cNvPicPr>
            <a:picLocks noChangeAspect="1"/>
          </p:cNvPicPr>
          <p:nvPr/>
        </p:nvPicPr>
        <p:blipFill>
          <a:blip r:embed="rId9"/>
          <a:srcRect l="22208" t="15627" r="20753" b="12800"/>
          <a:stretch>
            <a:fillRect/>
          </a:stretch>
        </p:blipFill>
        <p:spPr>
          <a:xfrm>
            <a:off x="2405718" y="6112915"/>
            <a:ext cx="803880" cy="745086"/>
          </a:xfrm>
          <a:prstGeom prst="rect">
            <a:avLst/>
          </a:prstGeom>
        </p:spPr>
      </p:pic>
      <p:pic>
        <p:nvPicPr>
          <p:cNvPr id="7" name="Picture 6">
            <a:extLst>
              <a:ext uri="{FF2B5EF4-FFF2-40B4-BE49-F238E27FC236}">
                <a16:creationId xmlns:a16="http://schemas.microsoft.com/office/drawing/2014/main" id="{8D6D90DF-5BD0-6F5D-F305-F0DF999E8BA4}"/>
              </a:ext>
            </a:extLst>
          </p:cNvPr>
          <p:cNvPicPr>
            <a:picLocks noChangeAspect="1"/>
          </p:cNvPicPr>
          <p:nvPr/>
        </p:nvPicPr>
        <p:blipFill>
          <a:blip r:embed="rId10"/>
          <a:stretch>
            <a:fillRect/>
          </a:stretch>
        </p:blipFill>
        <p:spPr>
          <a:xfrm>
            <a:off x="4720621" y="6185627"/>
            <a:ext cx="865629" cy="432788"/>
          </a:xfrm>
          <a:prstGeom prst="rect">
            <a:avLst/>
          </a:prstGeom>
        </p:spPr>
      </p:pic>
      <p:sp>
        <p:nvSpPr>
          <p:cNvPr id="8" name="TextBox 7">
            <a:extLst>
              <a:ext uri="{FF2B5EF4-FFF2-40B4-BE49-F238E27FC236}">
                <a16:creationId xmlns:a16="http://schemas.microsoft.com/office/drawing/2014/main" id="{2D1B5DE9-65F1-6F81-DE74-55860C18E578}"/>
              </a:ext>
            </a:extLst>
          </p:cNvPr>
          <p:cNvSpPr txBox="1"/>
          <p:nvPr/>
        </p:nvSpPr>
        <p:spPr>
          <a:xfrm>
            <a:off x="4491912" y="6618415"/>
            <a:ext cx="1361270" cy="307777"/>
          </a:xfrm>
          <a:prstGeom prst="rect">
            <a:avLst/>
          </a:prstGeom>
          <a:noFill/>
        </p:spPr>
        <p:txBody>
          <a:bodyPr wrap="none" rtlCol="0">
            <a:spAutoFit/>
          </a:bodyPr>
          <a:lstStyle/>
          <a:p>
            <a:r>
              <a:rPr lang="en-US" sz="1400" dirty="0">
                <a:latin typeface="Times New Roman" panose="02020603050405020304" pitchFamily="18" charset="0"/>
                <a:cs typeface="Times New Roman" panose="02020603050405020304" pitchFamily="18" charset="0"/>
              </a:rPr>
              <a:t>New Businesses</a:t>
            </a:r>
          </a:p>
        </p:txBody>
      </p:sp>
    </p:spTree>
    <p:extLst>
      <p:ext uri="{BB962C8B-B14F-4D97-AF65-F5344CB8AC3E}">
        <p14:creationId xmlns:p14="http://schemas.microsoft.com/office/powerpoint/2010/main" val="2966546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5D1D4658-32CD-4903-BDA6-7B54EEA4ED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Freeform: Shape 24">
            <a:extLst>
              <a:ext uri="{FF2B5EF4-FFF2-40B4-BE49-F238E27FC236}">
                <a16:creationId xmlns:a16="http://schemas.microsoft.com/office/drawing/2014/main" id="{7A29A97C-0C3C-4F06-9CA4-68DFD1CE40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0886" y="983228"/>
            <a:ext cx="8301112" cy="5874772"/>
          </a:xfrm>
          <a:custGeom>
            <a:avLst/>
            <a:gdLst>
              <a:gd name="connsiteX0" fmla="*/ 3607511 w 8301112"/>
              <a:gd name="connsiteY0" fmla="*/ 0 h 5874772"/>
              <a:gd name="connsiteX1" fmla="*/ 8106431 w 8301112"/>
              <a:gd name="connsiteY1" fmla="*/ 0 h 5874772"/>
              <a:gd name="connsiteX2" fmla="*/ 8301112 w 8301112"/>
              <a:gd name="connsiteY2" fmla="*/ 0 h 5874772"/>
              <a:gd name="connsiteX3" fmla="*/ 8301112 w 8301112"/>
              <a:gd name="connsiteY3" fmla="*/ 5874772 h 5874772"/>
              <a:gd name="connsiteX4" fmla="*/ 27685 w 8301112"/>
              <a:gd name="connsiteY4" fmla="*/ 5874772 h 5874772"/>
              <a:gd name="connsiteX5" fmla="*/ 24376 w 8301112"/>
              <a:gd name="connsiteY5" fmla="*/ 5862584 h 5874772"/>
              <a:gd name="connsiteX6" fmla="*/ 97502 w 8301112"/>
              <a:gd name="connsiteY6" fmla="*/ 5167850 h 5874772"/>
              <a:gd name="connsiteX7" fmla="*/ 2827510 w 8301112"/>
              <a:gd name="connsiteY7" fmla="*/ 438782 h 5874772"/>
              <a:gd name="connsiteX8" fmla="*/ 3607511 w 8301112"/>
              <a:gd name="connsiteY8" fmla="*/ 0 h 587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01112" h="5874772">
                <a:moveTo>
                  <a:pt x="3607511" y="0"/>
                </a:moveTo>
                <a:cubicBezTo>
                  <a:pt x="3607511" y="0"/>
                  <a:pt x="3607511" y="0"/>
                  <a:pt x="8106431" y="0"/>
                </a:cubicBezTo>
                <a:lnTo>
                  <a:pt x="8301112" y="0"/>
                </a:lnTo>
                <a:lnTo>
                  <a:pt x="8301112" y="5874772"/>
                </a:lnTo>
                <a:lnTo>
                  <a:pt x="27685" y="5874772"/>
                </a:lnTo>
                <a:lnTo>
                  <a:pt x="24376" y="5862584"/>
                </a:lnTo>
                <a:cubicBezTo>
                  <a:pt x="-24375" y="5631005"/>
                  <a:pt x="0" y="5362863"/>
                  <a:pt x="97502" y="5167850"/>
                </a:cubicBezTo>
                <a:cubicBezTo>
                  <a:pt x="97502" y="5167850"/>
                  <a:pt x="97502" y="5167850"/>
                  <a:pt x="2827510" y="438782"/>
                </a:cubicBezTo>
                <a:cubicBezTo>
                  <a:pt x="2973760" y="195014"/>
                  <a:pt x="3331265" y="0"/>
                  <a:pt x="3607511"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26">
            <a:extLst>
              <a:ext uri="{FF2B5EF4-FFF2-40B4-BE49-F238E27FC236}">
                <a16:creationId xmlns:a16="http://schemas.microsoft.com/office/drawing/2014/main" id="{801292C1-8B12-4AF2-9B59-8851A132E5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6700" y="360023"/>
            <a:ext cx="5342806" cy="4453168"/>
          </a:xfrm>
          <a:custGeom>
            <a:avLst/>
            <a:gdLst>
              <a:gd name="connsiteX0" fmla="*/ 313737 w 5342806"/>
              <a:gd name="connsiteY0" fmla="*/ 2699726 h 4453168"/>
              <a:gd name="connsiteX1" fmla="*/ 775980 w 5342806"/>
              <a:gd name="connsiteY1" fmla="*/ 2699726 h 4453168"/>
              <a:gd name="connsiteX2" fmla="*/ 846865 w 5342806"/>
              <a:gd name="connsiteY2" fmla="*/ 2741502 h 4453168"/>
              <a:gd name="connsiteX3" fmla="*/ 1078485 w 5342806"/>
              <a:gd name="connsiteY3" fmla="*/ 3140369 h 4453168"/>
              <a:gd name="connsiteX4" fmla="*/ 1078485 w 5342806"/>
              <a:gd name="connsiteY4" fmla="*/ 3221933 h 4453168"/>
              <a:gd name="connsiteX5" fmla="*/ 846865 w 5342806"/>
              <a:gd name="connsiteY5" fmla="*/ 3620799 h 4453168"/>
              <a:gd name="connsiteX6" fmla="*/ 775980 w 5342806"/>
              <a:gd name="connsiteY6" fmla="*/ 3662576 h 4453168"/>
              <a:gd name="connsiteX7" fmla="*/ 313737 w 5342806"/>
              <a:gd name="connsiteY7" fmla="*/ 3662576 h 4453168"/>
              <a:gd name="connsiteX8" fmla="*/ 241855 w 5342806"/>
              <a:gd name="connsiteY8" fmla="*/ 3620799 h 4453168"/>
              <a:gd name="connsiteX9" fmla="*/ 11232 w 5342806"/>
              <a:gd name="connsiteY9" fmla="*/ 3221933 h 4453168"/>
              <a:gd name="connsiteX10" fmla="*/ 11232 w 5342806"/>
              <a:gd name="connsiteY10" fmla="*/ 3140369 h 4453168"/>
              <a:gd name="connsiteX11" fmla="*/ 241855 w 5342806"/>
              <a:gd name="connsiteY11" fmla="*/ 2741502 h 4453168"/>
              <a:gd name="connsiteX12" fmla="*/ 313737 w 5342806"/>
              <a:gd name="connsiteY12" fmla="*/ 2699726 h 4453168"/>
              <a:gd name="connsiteX13" fmla="*/ 2150770 w 5342806"/>
              <a:gd name="connsiteY13" fmla="*/ 492430 h 4453168"/>
              <a:gd name="connsiteX14" fmla="*/ 2388454 w 5342806"/>
              <a:gd name="connsiteY14" fmla="*/ 492430 h 4453168"/>
              <a:gd name="connsiteX15" fmla="*/ 2416181 w 5342806"/>
              <a:gd name="connsiteY15" fmla="*/ 492430 h 4453168"/>
              <a:gd name="connsiteX16" fmla="*/ 2442639 w 5342806"/>
              <a:gd name="connsiteY16" fmla="*/ 537992 h 4453168"/>
              <a:gd name="connsiteX17" fmla="*/ 2572233 w 5342806"/>
              <a:gd name="connsiteY17" fmla="*/ 761161 h 4453168"/>
              <a:gd name="connsiteX18" fmla="*/ 2572233 w 5342806"/>
              <a:gd name="connsiteY18" fmla="*/ 886078 h 4453168"/>
              <a:gd name="connsiteX19" fmla="*/ 2217501 w 5342806"/>
              <a:gd name="connsiteY19" fmla="*/ 1496950 h 4453168"/>
              <a:gd name="connsiteX20" fmla="*/ 2108941 w 5342806"/>
              <a:gd name="connsiteY20" fmla="*/ 1560931 h 4453168"/>
              <a:gd name="connsiteX21" fmla="*/ 1401007 w 5342806"/>
              <a:gd name="connsiteY21" fmla="*/ 1560931 h 4453168"/>
              <a:gd name="connsiteX22" fmla="*/ 1367679 w 5342806"/>
              <a:gd name="connsiteY22" fmla="*/ 1556504 h 4453168"/>
              <a:gd name="connsiteX23" fmla="*/ 1344756 w 5342806"/>
              <a:gd name="connsiteY23" fmla="*/ 1546893 h 4453168"/>
              <a:gd name="connsiteX24" fmla="*/ 1358765 w 5342806"/>
              <a:gd name="connsiteY24" fmla="*/ 1522665 h 4453168"/>
              <a:gd name="connsiteX25" fmla="*/ 1855078 w 5342806"/>
              <a:gd name="connsiteY25" fmla="*/ 664281 h 4453168"/>
              <a:gd name="connsiteX26" fmla="*/ 2150770 w 5342806"/>
              <a:gd name="connsiteY26" fmla="*/ 492430 h 4453168"/>
              <a:gd name="connsiteX27" fmla="*/ 1359084 w 5342806"/>
              <a:gd name="connsiteY27" fmla="*/ 0 h 4453168"/>
              <a:gd name="connsiteX28" fmla="*/ 2157630 w 5342806"/>
              <a:gd name="connsiteY28" fmla="*/ 0 h 4453168"/>
              <a:gd name="connsiteX29" fmla="*/ 2280085 w 5342806"/>
              <a:gd name="connsiteY29" fmla="*/ 72172 h 4453168"/>
              <a:gd name="connsiteX30" fmla="*/ 2494708 w 5342806"/>
              <a:gd name="connsiteY30" fmla="*/ 441767 h 4453168"/>
              <a:gd name="connsiteX31" fmla="*/ 2518954 w 5342806"/>
              <a:gd name="connsiteY31" fmla="*/ 483519 h 4453168"/>
              <a:gd name="connsiteX32" fmla="*/ 2499877 w 5342806"/>
              <a:gd name="connsiteY32" fmla="*/ 483519 h 4453168"/>
              <a:gd name="connsiteX33" fmla="*/ 2409708 w 5342806"/>
              <a:gd name="connsiteY33" fmla="*/ 483519 h 4453168"/>
              <a:gd name="connsiteX34" fmla="*/ 2370537 w 5342806"/>
              <a:gd name="connsiteY34" fmla="*/ 416064 h 4453168"/>
              <a:gd name="connsiteX35" fmla="*/ 2220885 w 5342806"/>
              <a:gd name="connsiteY35" fmla="*/ 158353 h 4453168"/>
              <a:gd name="connsiteX36" fmla="*/ 2112324 w 5342806"/>
              <a:gd name="connsiteY36" fmla="*/ 94371 h 4453168"/>
              <a:gd name="connsiteX37" fmla="*/ 1404390 w 5342806"/>
              <a:gd name="connsiteY37" fmla="*/ 94371 h 4453168"/>
              <a:gd name="connsiteX38" fmla="*/ 1294301 w 5342806"/>
              <a:gd name="connsiteY38" fmla="*/ 158353 h 4453168"/>
              <a:gd name="connsiteX39" fmla="*/ 941098 w 5342806"/>
              <a:gd name="connsiteY39" fmla="*/ 769224 h 4453168"/>
              <a:gd name="connsiteX40" fmla="*/ 941098 w 5342806"/>
              <a:gd name="connsiteY40" fmla="*/ 894141 h 4453168"/>
              <a:gd name="connsiteX41" fmla="*/ 1294301 w 5342806"/>
              <a:gd name="connsiteY41" fmla="*/ 1505013 h 4453168"/>
              <a:gd name="connsiteX42" fmla="*/ 1340745 w 5342806"/>
              <a:gd name="connsiteY42" fmla="*/ 1551856 h 4453168"/>
              <a:gd name="connsiteX43" fmla="*/ 1346119 w 5342806"/>
              <a:gd name="connsiteY43" fmla="*/ 1554109 h 4453168"/>
              <a:gd name="connsiteX44" fmla="*/ 1317310 w 5342806"/>
              <a:gd name="connsiteY44" fmla="*/ 1603934 h 4453168"/>
              <a:gd name="connsiteX45" fmla="*/ 1295884 w 5342806"/>
              <a:gd name="connsiteY45" fmla="*/ 1640991 h 4453168"/>
              <a:gd name="connsiteX46" fmla="*/ 1318107 w 5342806"/>
              <a:gd name="connsiteY46" fmla="*/ 1650309 h 4453168"/>
              <a:gd name="connsiteX47" fmla="*/ 1355700 w 5342806"/>
              <a:gd name="connsiteY47" fmla="*/ 1655302 h 4453168"/>
              <a:gd name="connsiteX48" fmla="*/ 2154247 w 5342806"/>
              <a:gd name="connsiteY48" fmla="*/ 1655302 h 4453168"/>
              <a:gd name="connsiteX49" fmla="*/ 2276701 w 5342806"/>
              <a:gd name="connsiteY49" fmla="*/ 1583132 h 4453168"/>
              <a:gd name="connsiteX50" fmla="*/ 2676837 w 5342806"/>
              <a:gd name="connsiteY50" fmla="*/ 894072 h 4453168"/>
              <a:gd name="connsiteX51" fmla="*/ 2676837 w 5342806"/>
              <a:gd name="connsiteY51" fmla="*/ 753167 h 4453168"/>
              <a:gd name="connsiteX52" fmla="*/ 2544761 w 5342806"/>
              <a:gd name="connsiteY52" fmla="*/ 525724 h 4453168"/>
              <a:gd name="connsiteX53" fmla="*/ 2525427 w 5342806"/>
              <a:gd name="connsiteY53" fmla="*/ 492430 h 4453168"/>
              <a:gd name="connsiteX54" fmla="*/ 2614995 w 5342806"/>
              <a:gd name="connsiteY54" fmla="*/ 492430 h 4453168"/>
              <a:gd name="connsiteX55" fmla="*/ 4052233 w 5342806"/>
              <a:gd name="connsiteY55" fmla="*/ 492430 h 4453168"/>
              <a:gd name="connsiteX56" fmla="*/ 4343819 w 5342806"/>
              <a:gd name="connsiteY56" fmla="*/ 664281 h 4453168"/>
              <a:gd name="connsiteX57" fmla="*/ 5296604 w 5342806"/>
              <a:gd name="connsiteY57" fmla="*/ 2305041 h 4453168"/>
              <a:gd name="connsiteX58" fmla="*/ 5296604 w 5342806"/>
              <a:gd name="connsiteY58" fmla="*/ 2640558 h 4453168"/>
              <a:gd name="connsiteX59" fmla="*/ 4343819 w 5342806"/>
              <a:gd name="connsiteY59" fmla="*/ 4281318 h 4453168"/>
              <a:gd name="connsiteX60" fmla="*/ 4052233 w 5342806"/>
              <a:gd name="connsiteY60" fmla="*/ 4453168 h 4453168"/>
              <a:gd name="connsiteX61" fmla="*/ 2150770 w 5342806"/>
              <a:gd name="connsiteY61" fmla="*/ 4453168 h 4453168"/>
              <a:gd name="connsiteX62" fmla="*/ 1855078 w 5342806"/>
              <a:gd name="connsiteY62" fmla="*/ 4281318 h 4453168"/>
              <a:gd name="connsiteX63" fmla="*/ 906399 w 5342806"/>
              <a:gd name="connsiteY63" fmla="*/ 2640558 h 4453168"/>
              <a:gd name="connsiteX64" fmla="*/ 906399 w 5342806"/>
              <a:gd name="connsiteY64" fmla="*/ 2305041 h 4453168"/>
              <a:gd name="connsiteX65" fmla="*/ 1258651 w 5342806"/>
              <a:gd name="connsiteY65" fmla="*/ 1695815 h 4453168"/>
              <a:gd name="connsiteX66" fmla="*/ 1288338 w 5342806"/>
              <a:gd name="connsiteY66" fmla="*/ 1644472 h 4453168"/>
              <a:gd name="connsiteX67" fmla="*/ 1287293 w 5342806"/>
              <a:gd name="connsiteY67" fmla="*/ 1644034 h 4453168"/>
              <a:gd name="connsiteX68" fmla="*/ 1234904 w 5342806"/>
              <a:gd name="connsiteY68" fmla="*/ 1591195 h 4453168"/>
              <a:gd name="connsiteX69" fmla="*/ 836494 w 5342806"/>
              <a:gd name="connsiteY69" fmla="*/ 902135 h 4453168"/>
              <a:gd name="connsiteX70" fmla="*/ 836494 w 5342806"/>
              <a:gd name="connsiteY70" fmla="*/ 761230 h 4453168"/>
              <a:gd name="connsiteX71" fmla="*/ 1234904 w 5342806"/>
              <a:gd name="connsiteY71" fmla="*/ 72172 h 4453168"/>
              <a:gd name="connsiteX72" fmla="*/ 1359084 w 5342806"/>
              <a:gd name="connsiteY72" fmla="*/ 0 h 4453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42806" h="4453168">
                <a:moveTo>
                  <a:pt x="313737" y="2699726"/>
                </a:moveTo>
                <a:cubicBezTo>
                  <a:pt x="313737" y="2699726"/>
                  <a:pt x="313737" y="2699726"/>
                  <a:pt x="775980" y="2699726"/>
                </a:cubicBezTo>
                <a:cubicBezTo>
                  <a:pt x="804933" y="2699726"/>
                  <a:pt x="832887" y="2715641"/>
                  <a:pt x="846865" y="2741502"/>
                </a:cubicBezTo>
                <a:cubicBezTo>
                  <a:pt x="846865" y="2741502"/>
                  <a:pt x="846865" y="2741502"/>
                  <a:pt x="1078485" y="3140369"/>
                </a:cubicBezTo>
                <a:cubicBezTo>
                  <a:pt x="1093461" y="3165236"/>
                  <a:pt x="1093461" y="3197066"/>
                  <a:pt x="1078485" y="3221933"/>
                </a:cubicBezTo>
                <a:cubicBezTo>
                  <a:pt x="1078485" y="3221933"/>
                  <a:pt x="1078485" y="3221933"/>
                  <a:pt x="846865" y="3620799"/>
                </a:cubicBezTo>
                <a:cubicBezTo>
                  <a:pt x="832887" y="3646661"/>
                  <a:pt x="804933" y="3662576"/>
                  <a:pt x="775980" y="3662576"/>
                </a:cubicBezTo>
                <a:cubicBezTo>
                  <a:pt x="775980" y="3662576"/>
                  <a:pt x="775980" y="3662576"/>
                  <a:pt x="313737" y="3662576"/>
                </a:cubicBezTo>
                <a:cubicBezTo>
                  <a:pt x="283786" y="3662576"/>
                  <a:pt x="256830" y="3646661"/>
                  <a:pt x="241855" y="3620799"/>
                </a:cubicBezTo>
                <a:cubicBezTo>
                  <a:pt x="241855" y="3620799"/>
                  <a:pt x="241855" y="3620799"/>
                  <a:pt x="11232" y="3221933"/>
                </a:cubicBezTo>
                <a:cubicBezTo>
                  <a:pt x="-3743" y="3197066"/>
                  <a:pt x="-3743" y="3165236"/>
                  <a:pt x="11232" y="3140369"/>
                </a:cubicBezTo>
                <a:cubicBezTo>
                  <a:pt x="11232" y="3140369"/>
                  <a:pt x="11232" y="3140369"/>
                  <a:pt x="241855" y="2741502"/>
                </a:cubicBezTo>
                <a:cubicBezTo>
                  <a:pt x="256830" y="2715641"/>
                  <a:pt x="283786" y="2699726"/>
                  <a:pt x="313737" y="2699726"/>
                </a:cubicBezTo>
                <a:close/>
                <a:moveTo>
                  <a:pt x="2150770" y="492430"/>
                </a:moveTo>
                <a:cubicBezTo>
                  <a:pt x="2150770" y="492430"/>
                  <a:pt x="2150770" y="492430"/>
                  <a:pt x="2388454" y="492430"/>
                </a:cubicBezTo>
                <a:lnTo>
                  <a:pt x="2416181" y="492430"/>
                </a:lnTo>
                <a:lnTo>
                  <a:pt x="2442639" y="537992"/>
                </a:lnTo>
                <a:cubicBezTo>
                  <a:pt x="2479480" y="601434"/>
                  <a:pt x="2522349" y="675258"/>
                  <a:pt x="2572233" y="761161"/>
                </a:cubicBezTo>
                <a:cubicBezTo>
                  <a:pt x="2595168" y="799246"/>
                  <a:pt x="2595168" y="847994"/>
                  <a:pt x="2572233" y="886078"/>
                </a:cubicBezTo>
                <a:cubicBezTo>
                  <a:pt x="2572233" y="886078"/>
                  <a:pt x="2572233" y="886078"/>
                  <a:pt x="2217501" y="1496950"/>
                </a:cubicBezTo>
                <a:cubicBezTo>
                  <a:pt x="2196094" y="1536558"/>
                  <a:pt x="2153283" y="1560931"/>
                  <a:pt x="2108941" y="1560931"/>
                </a:cubicBezTo>
                <a:cubicBezTo>
                  <a:pt x="2108941" y="1560931"/>
                  <a:pt x="2108941" y="1560931"/>
                  <a:pt x="1401007" y="1560931"/>
                </a:cubicBezTo>
                <a:cubicBezTo>
                  <a:pt x="1389539" y="1560931"/>
                  <a:pt x="1378359" y="1559408"/>
                  <a:pt x="1367679" y="1556504"/>
                </a:cubicBezTo>
                <a:lnTo>
                  <a:pt x="1344756" y="1546893"/>
                </a:lnTo>
                <a:lnTo>
                  <a:pt x="1358765" y="1522665"/>
                </a:lnTo>
                <a:cubicBezTo>
                  <a:pt x="1485427" y="1303600"/>
                  <a:pt x="1647555" y="1023197"/>
                  <a:pt x="1855078" y="664281"/>
                </a:cubicBezTo>
                <a:cubicBezTo>
                  <a:pt x="1916680" y="557897"/>
                  <a:pt x="2027565" y="492430"/>
                  <a:pt x="2150770" y="492430"/>
                </a:cubicBezTo>
                <a:close/>
                <a:moveTo>
                  <a:pt x="1359084" y="0"/>
                </a:moveTo>
                <a:cubicBezTo>
                  <a:pt x="1359084" y="0"/>
                  <a:pt x="1359084" y="0"/>
                  <a:pt x="2157630" y="0"/>
                </a:cubicBezTo>
                <a:cubicBezTo>
                  <a:pt x="2207647" y="0"/>
                  <a:pt x="2255938" y="27495"/>
                  <a:pt x="2280085" y="72172"/>
                </a:cubicBezTo>
                <a:cubicBezTo>
                  <a:pt x="2280085" y="72172"/>
                  <a:pt x="2280085" y="72172"/>
                  <a:pt x="2494708" y="441767"/>
                </a:cubicBezTo>
                <a:lnTo>
                  <a:pt x="2518954" y="483519"/>
                </a:lnTo>
                <a:lnTo>
                  <a:pt x="2499877" y="483519"/>
                </a:lnTo>
                <a:lnTo>
                  <a:pt x="2409708" y="483519"/>
                </a:lnTo>
                <a:lnTo>
                  <a:pt x="2370537" y="416064"/>
                </a:lnTo>
                <a:cubicBezTo>
                  <a:pt x="2220885" y="158353"/>
                  <a:pt x="2220885" y="158353"/>
                  <a:pt x="2220885" y="158353"/>
                </a:cubicBezTo>
                <a:cubicBezTo>
                  <a:pt x="2199478" y="118745"/>
                  <a:pt x="2156666" y="94371"/>
                  <a:pt x="2112324" y="94371"/>
                </a:cubicBezTo>
                <a:cubicBezTo>
                  <a:pt x="1404390" y="94371"/>
                  <a:pt x="1404390" y="94371"/>
                  <a:pt x="1404390" y="94371"/>
                </a:cubicBezTo>
                <a:cubicBezTo>
                  <a:pt x="1358520" y="94371"/>
                  <a:pt x="1317236" y="118745"/>
                  <a:pt x="1294301" y="158353"/>
                </a:cubicBezTo>
                <a:cubicBezTo>
                  <a:pt x="941098" y="769224"/>
                  <a:pt x="941098" y="769224"/>
                  <a:pt x="941098" y="769224"/>
                </a:cubicBezTo>
                <a:cubicBezTo>
                  <a:pt x="918163" y="807309"/>
                  <a:pt x="918163" y="856057"/>
                  <a:pt x="941098" y="894141"/>
                </a:cubicBezTo>
                <a:cubicBezTo>
                  <a:pt x="1294301" y="1505013"/>
                  <a:pt x="1294301" y="1505013"/>
                  <a:pt x="1294301" y="1505013"/>
                </a:cubicBezTo>
                <a:cubicBezTo>
                  <a:pt x="1305769" y="1524817"/>
                  <a:pt x="1321823" y="1540812"/>
                  <a:pt x="1340745" y="1551856"/>
                </a:cubicBezTo>
                <a:lnTo>
                  <a:pt x="1346119" y="1554109"/>
                </a:lnTo>
                <a:lnTo>
                  <a:pt x="1317310" y="1603934"/>
                </a:lnTo>
                <a:lnTo>
                  <a:pt x="1295884" y="1640991"/>
                </a:lnTo>
                <a:lnTo>
                  <a:pt x="1318107" y="1650309"/>
                </a:lnTo>
                <a:cubicBezTo>
                  <a:pt x="1330154" y="1653584"/>
                  <a:pt x="1342766" y="1655302"/>
                  <a:pt x="1355700" y="1655302"/>
                </a:cubicBezTo>
                <a:cubicBezTo>
                  <a:pt x="2154247" y="1655302"/>
                  <a:pt x="2154247" y="1655302"/>
                  <a:pt x="2154247" y="1655302"/>
                </a:cubicBezTo>
                <a:cubicBezTo>
                  <a:pt x="2204264" y="1655302"/>
                  <a:pt x="2252555" y="1627810"/>
                  <a:pt x="2276701" y="1583132"/>
                </a:cubicBezTo>
                <a:cubicBezTo>
                  <a:pt x="2676837" y="894072"/>
                  <a:pt x="2676837" y="894072"/>
                  <a:pt x="2676837" y="894072"/>
                </a:cubicBezTo>
                <a:cubicBezTo>
                  <a:pt x="2702708" y="851114"/>
                  <a:pt x="2702708" y="796127"/>
                  <a:pt x="2676837" y="753167"/>
                </a:cubicBezTo>
                <a:cubicBezTo>
                  <a:pt x="2626820" y="667035"/>
                  <a:pt x="2583056" y="591669"/>
                  <a:pt x="2544761" y="525724"/>
                </a:cubicBezTo>
                <a:lnTo>
                  <a:pt x="2525427" y="492430"/>
                </a:lnTo>
                <a:lnTo>
                  <a:pt x="2614995" y="492430"/>
                </a:lnTo>
                <a:cubicBezTo>
                  <a:pt x="2893530" y="492430"/>
                  <a:pt x="3339185" y="492430"/>
                  <a:pt x="4052233" y="492430"/>
                </a:cubicBezTo>
                <a:cubicBezTo>
                  <a:pt x="4171332" y="492430"/>
                  <a:pt x="4286323" y="557897"/>
                  <a:pt x="4343819" y="664281"/>
                </a:cubicBezTo>
                <a:cubicBezTo>
                  <a:pt x="4343819" y="664281"/>
                  <a:pt x="4343819" y="664281"/>
                  <a:pt x="5296604" y="2305041"/>
                </a:cubicBezTo>
                <a:cubicBezTo>
                  <a:pt x="5358207" y="2407332"/>
                  <a:pt x="5358207" y="2538266"/>
                  <a:pt x="5296604" y="2640558"/>
                </a:cubicBezTo>
                <a:cubicBezTo>
                  <a:pt x="5296604" y="2640558"/>
                  <a:pt x="5296604" y="2640558"/>
                  <a:pt x="4343819" y="4281318"/>
                </a:cubicBezTo>
                <a:cubicBezTo>
                  <a:pt x="4286323" y="4387702"/>
                  <a:pt x="4171332" y="4453168"/>
                  <a:pt x="4052233" y="4453168"/>
                </a:cubicBezTo>
                <a:cubicBezTo>
                  <a:pt x="4052233" y="4453168"/>
                  <a:pt x="4052233" y="4453168"/>
                  <a:pt x="2150770" y="4453168"/>
                </a:cubicBezTo>
                <a:cubicBezTo>
                  <a:pt x="2027565" y="4453168"/>
                  <a:pt x="1916680" y="4387702"/>
                  <a:pt x="1855078" y="4281318"/>
                </a:cubicBezTo>
                <a:cubicBezTo>
                  <a:pt x="1855078" y="4281318"/>
                  <a:pt x="1855078" y="4281318"/>
                  <a:pt x="906399" y="2640558"/>
                </a:cubicBezTo>
                <a:cubicBezTo>
                  <a:pt x="844796" y="2538266"/>
                  <a:pt x="844796" y="2407332"/>
                  <a:pt x="906399" y="2305041"/>
                </a:cubicBezTo>
                <a:cubicBezTo>
                  <a:pt x="906399" y="2305041"/>
                  <a:pt x="906399" y="2305041"/>
                  <a:pt x="1258651" y="1695815"/>
                </a:cubicBezTo>
                <a:lnTo>
                  <a:pt x="1288338" y="1644472"/>
                </a:lnTo>
                <a:lnTo>
                  <a:pt x="1287293" y="1644034"/>
                </a:lnTo>
                <a:cubicBezTo>
                  <a:pt x="1265949" y="1631576"/>
                  <a:pt x="1247840" y="1613534"/>
                  <a:pt x="1234904" y="1591195"/>
                </a:cubicBezTo>
                <a:cubicBezTo>
                  <a:pt x="1234904" y="1591195"/>
                  <a:pt x="1234904" y="1591195"/>
                  <a:pt x="836494" y="902135"/>
                </a:cubicBezTo>
                <a:cubicBezTo>
                  <a:pt x="810622" y="859177"/>
                  <a:pt x="810622" y="804190"/>
                  <a:pt x="836494" y="761230"/>
                </a:cubicBezTo>
                <a:cubicBezTo>
                  <a:pt x="836494" y="761230"/>
                  <a:pt x="836494" y="761230"/>
                  <a:pt x="1234904" y="72172"/>
                </a:cubicBezTo>
                <a:cubicBezTo>
                  <a:pt x="1260775" y="27495"/>
                  <a:pt x="1307343" y="0"/>
                  <a:pt x="1359084"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TextBox 6">
            <a:extLst>
              <a:ext uri="{FF2B5EF4-FFF2-40B4-BE49-F238E27FC236}">
                <a16:creationId xmlns:a16="http://schemas.microsoft.com/office/drawing/2014/main" id="{E0B7F42C-73CA-1A57-FF1B-330D3885C365}"/>
              </a:ext>
            </a:extLst>
          </p:cNvPr>
          <p:cNvSpPr txBox="1"/>
          <p:nvPr/>
        </p:nvSpPr>
        <p:spPr>
          <a:xfrm>
            <a:off x="5164783" y="117628"/>
            <a:ext cx="1862433" cy="369332"/>
          </a:xfrm>
          <a:prstGeom prst="rect">
            <a:avLst/>
          </a:prstGeom>
          <a:noFill/>
        </p:spPr>
        <p:txBody>
          <a:bodyPr wrap="none" rtlCol="0">
            <a:spAutoFit/>
          </a:bodyPr>
          <a:lstStyle/>
          <a:p>
            <a:r>
              <a:rPr lang="en-US" b="1">
                <a:latin typeface="Times New Roman" panose="02020603050405020304" pitchFamily="18" charset="0"/>
                <a:cs typeface="Times New Roman" panose="02020603050405020304" pitchFamily="18" charset="0"/>
              </a:rPr>
              <a:t>KEY FINDINGS</a:t>
            </a:r>
          </a:p>
        </p:txBody>
      </p:sp>
      <p:pic>
        <p:nvPicPr>
          <p:cNvPr id="21" name="Picture 20">
            <a:extLst>
              <a:ext uri="{FF2B5EF4-FFF2-40B4-BE49-F238E27FC236}">
                <a16:creationId xmlns:a16="http://schemas.microsoft.com/office/drawing/2014/main" id="{3624AAA4-8A76-D990-2460-842B2845B861}"/>
              </a:ext>
            </a:extLst>
          </p:cNvPr>
          <p:cNvPicPr>
            <a:picLocks noChangeAspect="1"/>
          </p:cNvPicPr>
          <p:nvPr/>
        </p:nvPicPr>
        <p:blipFill>
          <a:blip r:embed="rId2"/>
          <a:stretch>
            <a:fillRect/>
          </a:stretch>
        </p:blipFill>
        <p:spPr>
          <a:xfrm>
            <a:off x="372371" y="786411"/>
            <a:ext cx="727993" cy="836117"/>
          </a:xfrm>
          <a:prstGeom prst="rect">
            <a:avLst/>
          </a:prstGeom>
        </p:spPr>
      </p:pic>
      <p:sp>
        <p:nvSpPr>
          <p:cNvPr id="22" name="TextBox 21">
            <a:extLst>
              <a:ext uri="{FF2B5EF4-FFF2-40B4-BE49-F238E27FC236}">
                <a16:creationId xmlns:a16="http://schemas.microsoft.com/office/drawing/2014/main" id="{2918427A-BB6C-C78C-A29A-738191F1B1D5}"/>
              </a:ext>
            </a:extLst>
          </p:cNvPr>
          <p:cNvSpPr txBox="1"/>
          <p:nvPr/>
        </p:nvSpPr>
        <p:spPr>
          <a:xfrm>
            <a:off x="-111770" y="1584012"/>
            <a:ext cx="2512226" cy="369332"/>
          </a:xfrm>
          <a:prstGeom prst="rect">
            <a:avLst/>
          </a:prstGeom>
          <a:noFill/>
        </p:spPr>
        <p:txBody>
          <a:bodyPr wrap="none" rtlCol="0">
            <a:spAutoFit/>
          </a:bodyPr>
          <a:lstStyle/>
          <a:p>
            <a:r>
              <a:rPr lang="en-US">
                <a:latin typeface="Times New Roman" panose="02020603050405020304" pitchFamily="18" charset="0"/>
                <a:cs typeface="Times New Roman" panose="02020603050405020304" pitchFamily="18" charset="0"/>
              </a:rPr>
              <a:t>Median Income: $28,057</a:t>
            </a:r>
          </a:p>
        </p:txBody>
      </p:sp>
      <p:sp>
        <p:nvSpPr>
          <p:cNvPr id="24" name="TextBox 23">
            <a:extLst>
              <a:ext uri="{FF2B5EF4-FFF2-40B4-BE49-F238E27FC236}">
                <a16:creationId xmlns:a16="http://schemas.microsoft.com/office/drawing/2014/main" id="{28A34568-DEC0-EBCB-D423-1418BC7786DA}"/>
              </a:ext>
            </a:extLst>
          </p:cNvPr>
          <p:cNvSpPr txBox="1"/>
          <p:nvPr/>
        </p:nvSpPr>
        <p:spPr>
          <a:xfrm>
            <a:off x="2265280" y="1611594"/>
            <a:ext cx="3759362" cy="369332"/>
          </a:xfrm>
          <a:prstGeom prst="rect">
            <a:avLst/>
          </a:prstGeom>
          <a:noFill/>
        </p:spPr>
        <p:txBody>
          <a:bodyPr wrap="none" rtlCol="0">
            <a:spAutoFit/>
          </a:bodyPr>
          <a:lstStyle/>
          <a:p>
            <a:r>
              <a:rPr lang="en-US">
                <a:latin typeface="Times New Roman" panose="02020603050405020304" pitchFamily="18" charset="0"/>
                <a:cs typeface="Times New Roman" panose="02020603050405020304" pitchFamily="18" charset="0"/>
              </a:rPr>
              <a:t>~10.6 bankruptcies per 1,000 residents</a:t>
            </a:r>
          </a:p>
        </p:txBody>
      </p:sp>
      <p:pic>
        <p:nvPicPr>
          <p:cNvPr id="28" name="Picture 27">
            <a:extLst>
              <a:ext uri="{FF2B5EF4-FFF2-40B4-BE49-F238E27FC236}">
                <a16:creationId xmlns:a16="http://schemas.microsoft.com/office/drawing/2014/main" id="{D99DC521-C250-AFE4-45EF-D83E0321E3E0}"/>
              </a:ext>
            </a:extLst>
          </p:cNvPr>
          <p:cNvPicPr>
            <a:picLocks noChangeAspect="1"/>
          </p:cNvPicPr>
          <p:nvPr/>
        </p:nvPicPr>
        <p:blipFill>
          <a:blip r:embed="rId3"/>
          <a:stretch>
            <a:fillRect/>
          </a:stretch>
        </p:blipFill>
        <p:spPr>
          <a:xfrm>
            <a:off x="3239318" y="736545"/>
            <a:ext cx="1303133" cy="847467"/>
          </a:xfrm>
          <a:prstGeom prst="rect">
            <a:avLst/>
          </a:prstGeom>
        </p:spPr>
      </p:pic>
      <p:pic>
        <p:nvPicPr>
          <p:cNvPr id="4" name="Picture 3">
            <a:extLst>
              <a:ext uri="{FF2B5EF4-FFF2-40B4-BE49-F238E27FC236}">
                <a16:creationId xmlns:a16="http://schemas.microsoft.com/office/drawing/2014/main" id="{323255E0-E7A4-DE5C-5E89-472D5CCDA876}"/>
              </a:ext>
            </a:extLst>
          </p:cNvPr>
          <p:cNvPicPr>
            <a:picLocks noChangeAspect="1"/>
          </p:cNvPicPr>
          <p:nvPr/>
        </p:nvPicPr>
        <p:blipFill>
          <a:blip r:embed="rId4"/>
          <a:stretch>
            <a:fillRect/>
          </a:stretch>
        </p:blipFill>
        <p:spPr>
          <a:xfrm>
            <a:off x="321646" y="2302097"/>
            <a:ext cx="1463167" cy="1228803"/>
          </a:xfrm>
          <a:prstGeom prst="rect">
            <a:avLst/>
          </a:prstGeom>
        </p:spPr>
      </p:pic>
      <p:graphicFrame>
        <p:nvGraphicFramePr>
          <p:cNvPr id="9" name="Table 8">
            <a:extLst>
              <a:ext uri="{FF2B5EF4-FFF2-40B4-BE49-F238E27FC236}">
                <a16:creationId xmlns:a16="http://schemas.microsoft.com/office/drawing/2014/main" id="{4D0502C7-BD71-8C86-3171-E68A9A9292C5}"/>
              </a:ext>
            </a:extLst>
          </p:cNvPr>
          <p:cNvGraphicFramePr>
            <a:graphicFrameLocks noGrp="1"/>
          </p:cNvGraphicFramePr>
          <p:nvPr>
            <p:extLst>
              <p:ext uri="{D42A27DB-BD31-4B8C-83A1-F6EECF244321}">
                <p14:modId xmlns:p14="http://schemas.microsoft.com/office/powerpoint/2010/main" val="3386204687"/>
              </p:ext>
            </p:extLst>
          </p:nvPr>
        </p:nvGraphicFramePr>
        <p:xfrm>
          <a:off x="1857182" y="2337378"/>
          <a:ext cx="3858936" cy="1158240"/>
        </p:xfrm>
        <a:graphic>
          <a:graphicData uri="http://schemas.openxmlformats.org/drawingml/2006/table">
            <a:tbl>
              <a:tblPr/>
              <a:tblGrid>
                <a:gridCol w="1379398">
                  <a:extLst>
                    <a:ext uri="{9D8B030D-6E8A-4147-A177-3AD203B41FA5}">
                      <a16:colId xmlns:a16="http://schemas.microsoft.com/office/drawing/2014/main" val="3299469586"/>
                    </a:ext>
                  </a:extLst>
                </a:gridCol>
                <a:gridCol w="1193226">
                  <a:extLst>
                    <a:ext uri="{9D8B030D-6E8A-4147-A177-3AD203B41FA5}">
                      <a16:colId xmlns:a16="http://schemas.microsoft.com/office/drawing/2014/main" val="3974862929"/>
                    </a:ext>
                  </a:extLst>
                </a:gridCol>
                <a:gridCol w="1286312">
                  <a:extLst>
                    <a:ext uri="{9D8B030D-6E8A-4147-A177-3AD203B41FA5}">
                      <a16:colId xmlns:a16="http://schemas.microsoft.com/office/drawing/2014/main" val="2015682647"/>
                    </a:ext>
                  </a:extLst>
                </a:gridCol>
              </a:tblGrid>
              <a:tr h="0">
                <a:tc>
                  <a:txBody>
                    <a:bodyPr/>
                    <a:lstStyle/>
                    <a:p>
                      <a:pPr>
                        <a:buNone/>
                      </a:pPr>
                      <a:r>
                        <a:rPr lang="en-US" sz="1400" b="1">
                          <a:latin typeface="Times New Roman" panose="02020603050405020304" pitchFamily="18" charset="0"/>
                          <a:cs typeface="Times New Roman" panose="02020603050405020304" pitchFamily="18" charset="0"/>
                        </a:rPr>
                        <a:t>Community Investment Explorer(CIE) Funding Per Capita</a:t>
                      </a:r>
                      <a:endParaRPr lang="en-US" sz="1400">
                        <a:latin typeface="Times New Roman" panose="02020603050405020304" pitchFamily="18" charset="0"/>
                        <a:cs typeface="Times New Roman" panose="02020603050405020304" pitchFamily="18" charset="0"/>
                      </a:endParaRPr>
                    </a:p>
                  </a:txBody>
                  <a:tcPr anchor="ctr">
                    <a:lnL>
                      <a:noFill/>
                    </a:lnL>
                    <a:lnR>
                      <a:noFill/>
                    </a:lnR>
                    <a:lnT>
                      <a:noFill/>
                    </a:lnT>
                    <a:lnB>
                      <a:noFill/>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latin typeface="Times New Roman" panose="02020603050405020304" pitchFamily="18" charset="0"/>
                          <a:cs typeface="Times New Roman" panose="02020603050405020304" pitchFamily="18" charset="0"/>
                        </a:rPr>
                        <a:t>All Tracts (National Median)     </a:t>
                      </a:r>
                    </a:p>
                    <a:p>
                      <a:pPr>
                        <a:buNone/>
                      </a:pPr>
                      <a:r>
                        <a:rPr lang="en-US" sz="1400" b="1">
                          <a:latin typeface="Times New Roman" panose="02020603050405020304" pitchFamily="18" charset="0"/>
                          <a:cs typeface="Times New Roman" panose="02020603050405020304" pitchFamily="18" charset="0"/>
                        </a:rPr>
                        <a:t>$251.28</a:t>
                      </a:r>
                      <a:endParaRPr lang="en-US" sz="1400">
                        <a:latin typeface="Times New Roman" panose="02020603050405020304" pitchFamily="18" charset="0"/>
                        <a:cs typeface="Times New Roman" panose="02020603050405020304" pitchFamily="18" charset="0"/>
                      </a:endParaRPr>
                    </a:p>
                  </a:txBody>
                  <a:tcPr anchor="ctr">
                    <a:lnL>
                      <a:noFill/>
                    </a:lnL>
                    <a:lnR>
                      <a:noFill/>
                    </a:lnR>
                    <a:lnT>
                      <a:noFill/>
                    </a:lnT>
                    <a:lnB>
                      <a:noFill/>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latin typeface="Times New Roman" panose="02020603050405020304" pitchFamily="18" charset="0"/>
                          <a:cs typeface="Times New Roman" panose="02020603050405020304" pitchFamily="18" charset="0"/>
                        </a:rPr>
                        <a:t>Memphis Tracts (Median)</a:t>
                      </a:r>
                    </a:p>
                    <a:p>
                      <a:pPr>
                        <a:buNone/>
                      </a:pPr>
                      <a:r>
                        <a:rPr lang="en-US" sz="1400" b="1">
                          <a:latin typeface="Times New Roman" panose="02020603050405020304" pitchFamily="18" charset="0"/>
                          <a:cs typeface="Times New Roman" panose="02020603050405020304" pitchFamily="18" charset="0"/>
                        </a:rPr>
                        <a:t>$1,299.08</a:t>
                      </a:r>
                      <a:endParaRPr lang="en-US" sz="1400">
                        <a:latin typeface="Times New Roman" panose="02020603050405020304" pitchFamily="18" charset="0"/>
                        <a:cs typeface="Times New Roman" panose="02020603050405020304" pitchFamily="18" charset="0"/>
                      </a:endParaRPr>
                    </a:p>
                  </a:txBody>
                  <a:tcPr anchor="ctr">
                    <a:lnL>
                      <a:noFill/>
                    </a:lnL>
                    <a:lnR>
                      <a:noFill/>
                    </a:lnR>
                    <a:lnT>
                      <a:noFill/>
                    </a:lnT>
                    <a:lnB>
                      <a:noFill/>
                    </a:lnB>
                    <a:noFill/>
                  </a:tcPr>
                </a:tc>
                <a:extLst>
                  <a:ext uri="{0D108BD9-81ED-4DB2-BD59-A6C34878D82A}">
                    <a16:rowId xmlns:a16="http://schemas.microsoft.com/office/drawing/2014/main" val="3198462542"/>
                  </a:ext>
                </a:extLst>
              </a:tr>
            </a:tbl>
          </a:graphicData>
        </a:graphic>
      </p:graphicFrame>
      <p:pic>
        <p:nvPicPr>
          <p:cNvPr id="11" name="Picture 10" descr="A map of the united states&#10;&#10;AI-generated content may be incorrect.">
            <a:extLst>
              <a:ext uri="{FF2B5EF4-FFF2-40B4-BE49-F238E27FC236}">
                <a16:creationId xmlns:a16="http://schemas.microsoft.com/office/drawing/2014/main" id="{E9FDAC8D-3B7C-FD86-F634-94C1D8155C34}"/>
              </a:ext>
            </a:extLst>
          </p:cNvPr>
          <p:cNvPicPr>
            <a:picLocks noChangeAspect="1"/>
          </p:cNvPicPr>
          <p:nvPr/>
        </p:nvPicPr>
        <p:blipFill>
          <a:blip r:embed="rId5">
            <a:extLst>
              <a:ext uri="{28A0092B-C50C-407E-A947-70E740481C1C}">
                <a14:useLocalDpi xmlns:a14="http://schemas.microsoft.com/office/drawing/2010/main" val="0"/>
              </a:ext>
            </a:extLst>
          </a:blip>
          <a:srcRect l="4925" t="9339" r="5577" b="9863"/>
          <a:stretch>
            <a:fillRect/>
          </a:stretch>
        </p:blipFill>
        <p:spPr>
          <a:xfrm>
            <a:off x="8009475" y="339393"/>
            <a:ext cx="4075426" cy="2913733"/>
          </a:xfrm>
          <a:prstGeom prst="rect">
            <a:avLst/>
          </a:prstGeom>
        </p:spPr>
      </p:pic>
      <p:pic>
        <p:nvPicPr>
          <p:cNvPr id="13" name="Picture 12" descr="A map of different colored areas&#10;&#10;AI-generated content may be incorrect.">
            <a:extLst>
              <a:ext uri="{FF2B5EF4-FFF2-40B4-BE49-F238E27FC236}">
                <a16:creationId xmlns:a16="http://schemas.microsoft.com/office/drawing/2014/main" id="{C4790477-3CD2-854B-01D6-BE4301E6467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1047" y="3645915"/>
            <a:ext cx="5449616" cy="3108865"/>
          </a:xfrm>
          <a:prstGeom prst="rect">
            <a:avLst/>
          </a:prstGeom>
        </p:spPr>
      </p:pic>
      <p:pic>
        <p:nvPicPr>
          <p:cNvPr id="15" name="Picture 14">
            <a:extLst>
              <a:ext uri="{FF2B5EF4-FFF2-40B4-BE49-F238E27FC236}">
                <a16:creationId xmlns:a16="http://schemas.microsoft.com/office/drawing/2014/main" id="{E70438FA-EE34-94AC-FB7E-8441300DF893}"/>
              </a:ext>
            </a:extLst>
          </p:cNvPr>
          <p:cNvPicPr>
            <a:picLocks noChangeAspect="1"/>
          </p:cNvPicPr>
          <p:nvPr/>
        </p:nvPicPr>
        <p:blipFill>
          <a:blip r:embed="rId7"/>
          <a:stretch>
            <a:fillRect/>
          </a:stretch>
        </p:blipFill>
        <p:spPr>
          <a:xfrm>
            <a:off x="6749473" y="3343738"/>
            <a:ext cx="5175827" cy="3044805"/>
          </a:xfrm>
          <a:prstGeom prst="rect">
            <a:avLst/>
          </a:prstGeom>
        </p:spPr>
      </p:pic>
      <p:sp>
        <p:nvSpPr>
          <p:cNvPr id="17" name="TextBox 16">
            <a:extLst>
              <a:ext uri="{FF2B5EF4-FFF2-40B4-BE49-F238E27FC236}">
                <a16:creationId xmlns:a16="http://schemas.microsoft.com/office/drawing/2014/main" id="{452A6B0D-A5C3-7F9C-D8D2-3D73348956B5}"/>
              </a:ext>
            </a:extLst>
          </p:cNvPr>
          <p:cNvSpPr txBox="1"/>
          <p:nvPr/>
        </p:nvSpPr>
        <p:spPr>
          <a:xfrm>
            <a:off x="5900961" y="1622528"/>
            <a:ext cx="2226892" cy="369332"/>
          </a:xfrm>
          <a:prstGeom prst="rect">
            <a:avLst/>
          </a:prstGeom>
          <a:noFill/>
        </p:spPr>
        <p:txBody>
          <a:bodyPr wrap="none" rtlCol="0">
            <a:spAutoFit/>
          </a:bodyPr>
          <a:lstStyle/>
          <a:p>
            <a:r>
              <a:rPr lang="en-US">
                <a:latin typeface="Times New Roman" panose="02020603050405020304" pitchFamily="18" charset="0"/>
                <a:cs typeface="Times New Roman" panose="02020603050405020304" pitchFamily="18" charset="0"/>
              </a:rPr>
              <a:t>Poverty Rate: ~22.6%</a:t>
            </a:r>
          </a:p>
        </p:txBody>
      </p:sp>
      <p:pic>
        <p:nvPicPr>
          <p:cNvPr id="19" name="Picture 18">
            <a:extLst>
              <a:ext uri="{FF2B5EF4-FFF2-40B4-BE49-F238E27FC236}">
                <a16:creationId xmlns:a16="http://schemas.microsoft.com/office/drawing/2014/main" id="{761691FF-CB66-F60F-57DD-B2625205F3CD}"/>
              </a:ext>
            </a:extLst>
          </p:cNvPr>
          <p:cNvPicPr>
            <a:picLocks noChangeAspect="1"/>
          </p:cNvPicPr>
          <p:nvPr/>
        </p:nvPicPr>
        <p:blipFill>
          <a:blip r:embed="rId8"/>
          <a:stretch>
            <a:fillRect/>
          </a:stretch>
        </p:blipFill>
        <p:spPr>
          <a:xfrm>
            <a:off x="5362201" y="470029"/>
            <a:ext cx="1844200" cy="1152499"/>
          </a:xfrm>
          <a:prstGeom prst="rect">
            <a:avLst/>
          </a:prstGeom>
        </p:spPr>
      </p:pic>
    </p:spTree>
    <p:extLst>
      <p:ext uri="{BB962C8B-B14F-4D97-AF65-F5344CB8AC3E}">
        <p14:creationId xmlns:p14="http://schemas.microsoft.com/office/powerpoint/2010/main" val="1123631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3810627-A56C-CBF0-40CA-CD276EC5BD09}"/>
              </a:ext>
            </a:extLst>
          </p:cNvPr>
          <p:cNvSpPr txBox="1"/>
          <p:nvPr/>
        </p:nvSpPr>
        <p:spPr>
          <a:xfrm>
            <a:off x="4576994" y="159391"/>
            <a:ext cx="3038011" cy="369332"/>
          </a:xfrm>
          <a:prstGeom prst="rect">
            <a:avLst/>
          </a:prstGeom>
          <a:noFill/>
        </p:spPr>
        <p:txBody>
          <a:bodyPr wrap="none" rtlCol="0">
            <a:spAutoFit/>
          </a:bodyPr>
          <a:lstStyle/>
          <a:p>
            <a:r>
              <a:rPr lang="en-US" b="1">
                <a:latin typeface="Times New Roman" panose="02020603050405020304" pitchFamily="18" charset="0"/>
                <a:cs typeface="Times New Roman" panose="02020603050405020304" pitchFamily="18" charset="0"/>
              </a:rPr>
              <a:t>PREDICTIED OUTCOMES</a:t>
            </a:r>
          </a:p>
        </p:txBody>
      </p:sp>
      <p:sp>
        <p:nvSpPr>
          <p:cNvPr id="9" name="TextBox 8">
            <a:extLst>
              <a:ext uri="{FF2B5EF4-FFF2-40B4-BE49-F238E27FC236}">
                <a16:creationId xmlns:a16="http://schemas.microsoft.com/office/drawing/2014/main" id="{73C27342-296B-A4DC-DE68-73B4D80F5EC4}"/>
              </a:ext>
            </a:extLst>
          </p:cNvPr>
          <p:cNvSpPr txBox="1"/>
          <p:nvPr/>
        </p:nvSpPr>
        <p:spPr>
          <a:xfrm>
            <a:off x="318782" y="3858936"/>
            <a:ext cx="10605229" cy="2893100"/>
          </a:xfrm>
          <a:prstGeom prst="rect">
            <a:avLst/>
          </a:prstGeom>
          <a:noFill/>
        </p:spPr>
        <p:txBody>
          <a:bodyPr wrap="square" rtlCol="0">
            <a:spAutoFit/>
          </a:bodyPr>
          <a:lstStyle/>
          <a:p>
            <a:r>
              <a:rPr lang="en-US" sz="1400" b="1">
                <a:latin typeface="Times New Roman" panose="02020603050405020304" pitchFamily="18" charset="0"/>
                <a:cs typeface="Times New Roman" panose="02020603050405020304" pitchFamily="18" charset="0"/>
              </a:rPr>
              <a:t>Why This Works</a:t>
            </a:r>
          </a:p>
          <a:p>
            <a:r>
              <a:rPr lang="en-US" sz="1400" b="1">
                <a:latin typeface="Times New Roman" panose="02020603050405020304" pitchFamily="18" charset="0"/>
                <a:cs typeface="Times New Roman" panose="02020603050405020304" pitchFamily="18" charset="0"/>
              </a:rPr>
              <a:t>+20% Loan Growth = +15 Economy Points</a:t>
            </a:r>
            <a:r>
              <a:rPr lang="en-US" sz="1400">
                <a:latin typeface="Times New Roman" panose="02020603050405020304" pitchFamily="18" charset="0"/>
                <a:cs typeface="Times New Roman" panose="02020603050405020304" pitchFamily="18" charset="0"/>
              </a:rPr>
              <a:t> </a:t>
            </a:r>
          </a:p>
          <a:p>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SBA Study</a:t>
            </a:r>
            <a:r>
              <a:rPr lang="en-US" sz="1400">
                <a:latin typeface="Times New Roman" panose="02020603050405020304" pitchFamily="18" charset="0"/>
                <a:cs typeface="Times New Roman" panose="02020603050405020304" pitchFamily="18" charset="0"/>
              </a:rPr>
              <a:t>: 20% increase in approvals → </a:t>
            </a:r>
            <a:r>
              <a:rPr lang="en-US" sz="1400" b="1">
                <a:latin typeface="Times New Roman" panose="02020603050405020304" pitchFamily="18" charset="0"/>
                <a:cs typeface="Times New Roman" panose="02020603050405020304" pitchFamily="18" charset="0"/>
              </a:rPr>
              <a:t>15–25% rise in minority business revenue</a:t>
            </a:r>
            <a:r>
              <a:rPr lang="en-US" sz="1400">
                <a:latin typeface="Times New Roman" panose="02020603050405020304" pitchFamily="18" charset="0"/>
                <a:cs typeface="Times New Roman" panose="02020603050405020304" pitchFamily="18" charset="0"/>
              </a:rPr>
              <a:t> (SBA 2025 Report). </a:t>
            </a:r>
          </a:p>
          <a:p>
            <a:r>
              <a:rPr lang="en-US" sz="1400">
                <a:latin typeface="Times New Roman" panose="02020603050405020304" pitchFamily="18" charset="0"/>
                <a:cs typeface="Times New Roman" panose="02020603050405020304" pitchFamily="18" charset="0"/>
              </a:rPr>
              <a:t>→ IGS shows </a:t>
            </a:r>
            <a:r>
              <a:rPr lang="en-US" sz="1400" b="1">
                <a:latin typeface="Times New Roman" panose="02020603050405020304" pitchFamily="18" charset="0"/>
                <a:cs typeface="Times New Roman" panose="02020603050405020304" pitchFamily="18" charset="0"/>
              </a:rPr>
              <a:t>1% loan growth ≈ +1.2 Economy points</a:t>
            </a:r>
            <a:r>
              <a:rPr lang="en-US" sz="1400">
                <a:latin typeface="Times New Roman" panose="02020603050405020304" pitchFamily="18" charset="0"/>
                <a:cs typeface="Times New Roman" panose="02020603050405020304" pitchFamily="18" charset="0"/>
              </a:rPr>
              <a:t> (2017–2024 trend, IGS Excel).</a:t>
            </a:r>
          </a:p>
          <a:p>
            <a:endParaRPr lang="en-US" sz="1400">
              <a:latin typeface="Times New Roman" panose="02020603050405020304" pitchFamily="18" charset="0"/>
              <a:cs typeface="Times New Roman" panose="02020603050405020304" pitchFamily="18" charset="0"/>
            </a:endParaRPr>
          </a:p>
          <a:p>
            <a:r>
              <a:rPr lang="en-US" sz="1400" b="1">
                <a:latin typeface="Times New Roman" panose="02020603050405020304" pitchFamily="18" charset="0"/>
                <a:cs typeface="Times New Roman" panose="02020603050405020304" pitchFamily="18" charset="0"/>
              </a:rPr>
              <a:t>Gini Drops 0.1 → +10 Community Points</a:t>
            </a:r>
            <a:r>
              <a:rPr lang="en-US" sz="1400">
                <a:latin typeface="Times New Roman" panose="02020603050405020304" pitchFamily="18" charset="0"/>
                <a:cs typeface="Times New Roman" panose="02020603050405020304" pitchFamily="18" charset="0"/>
              </a:rPr>
              <a:t> </a:t>
            </a:r>
          </a:p>
          <a:p>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Census ACS</a:t>
            </a:r>
            <a:r>
              <a:rPr lang="en-US" sz="1400">
                <a:latin typeface="Times New Roman" panose="02020603050405020304" pitchFamily="18" charset="0"/>
                <a:cs typeface="Times New Roman" panose="02020603050405020304" pitchFamily="18" charset="0"/>
              </a:rPr>
              <a:t>: 10% poverty reduction → </a:t>
            </a:r>
            <a:r>
              <a:rPr lang="en-US" sz="1400" b="1">
                <a:latin typeface="Times New Roman" panose="02020603050405020304" pitchFamily="18" charset="0"/>
                <a:cs typeface="Times New Roman" panose="02020603050405020304" pitchFamily="18" charset="0"/>
              </a:rPr>
              <a:t>0.08–0.12 Gini </a:t>
            </a:r>
          </a:p>
          <a:p>
            <a:r>
              <a:rPr lang="en-US" sz="1400" b="1">
                <a:latin typeface="Times New Roman" panose="02020603050405020304" pitchFamily="18" charset="0"/>
                <a:cs typeface="Times New Roman" panose="02020603050405020304" pitchFamily="18" charset="0"/>
              </a:rPr>
              <a:t>drop</a:t>
            </a:r>
            <a:r>
              <a:rPr lang="en-US" sz="1400">
                <a:latin typeface="Times New Roman" panose="02020603050405020304" pitchFamily="18" charset="0"/>
                <a:cs typeface="Times New Roman" panose="02020603050405020304" pitchFamily="18" charset="0"/>
              </a:rPr>
              <a:t> (2018–2023 elasticity). </a:t>
            </a:r>
          </a:p>
          <a:p>
            <a:r>
              <a:rPr lang="en-US" sz="1400">
                <a:latin typeface="Times New Roman" panose="02020603050405020304" pitchFamily="18" charset="0"/>
                <a:cs typeface="Times New Roman" panose="02020603050405020304" pitchFamily="18" charset="0"/>
              </a:rPr>
              <a:t>→ IGS: </a:t>
            </a:r>
            <a:r>
              <a:rPr lang="en-US" sz="1400" b="1">
                <a:latin typeface="Times New Roman" panose="02020603050405020304" pitchFamily="18" charset="0"/>
                <a:cs typeface="Times New Roman" panose="02020603050405020304" pitchFamily="18" charset="0"/>
              </a:rPr>
              <a:t>-0.1 Gini = +8–12 Community Inclusion points</a:t>
            </a:r>
            <a:r>
              <a:rPr lang="en-US" sz="1400">
                <a:latin typeface="Times New Roman" panose="02020603050405020304" pitchFamily="18" charset="0"/>
                <a:cs typeface="Times New Roman" panose="02020603050405020304" pitchFamily="18" charset="0"/>
              </a:rPr>
              <a:t> (pillar weighting).</a:t>
            </a:r>
          </a:p>
          <a:p>
            <a:endParaRPr lang="en-US" sz="1400">
              <a:latin typeface="Times New Roman" panose="02020603050405020304" pitchFamily="18" charset="0"/>
              <a:cs typeface="Times New Roman" panose="02020603050405020304" pitchFamily="18" charset="0"/>
            </a:endParaRPr>
          </a:p>
          <a:p>
            <a:r>
              <a:rPr lang="en-US" sz="1400" b="1">
                <a:latin typeface="Times New Roman" panose="02020603050405020304" pitchFamily="18" charset="0"/>
                <a:cs typeface="Times New Roman" panose="02020603050405020304" pitchFamily="18" charset="0"/>
              </a:rPr>
              <a:t>Historical Baseline: -0.5 pts/year</a:t>
            </a:r>
            <a:r>
              <a:rPr lang="en-US" sz="1400">
                <a:latin typeface="Times New Roman" panose="02020603050405020304" pitchFamily="18" charset="0"/>
                <a:cs typeface="Times New Roman" panose="02020603050405020304" pitchFamily="18" charset="0"/>
              </a:rPr>
              <a:t> </a:t>
            </a:r>
          </a:p>
          <a:p>
            <a:r>
              <a:rPr lang="en-US" sz="1400">
                <a:latin typeface="Times New Roman" panose="02020603050405020304" pitchFamily="18" charset="0"/>
                <a:cs typeface="Times New Roman" panose="02020603050405020304" pitchFamily="18" charset="0"/>
              </a:rPr>
              <a:t>→ IGS Excel (2017–2024): Average annual change = </a:t>
            </a:r>
            <a:r>
              <a:rPr lang="en-US" sz="1400" b="1">
                <a:latin typeface="Times New Roman" panose="02020603050405020304" pitchFamily="18" charset="0"/>
                <a:cs typeface="Times New Roman" panose="02020603050405020304" pitchFamily="18" charset="0"/>
              </a:rPr>
              <a:t>-0.5</a:t>
            </a:r>
            <a:r>
              <a:rPr lang="en-US" sz="1400">
                <a:latin typeface="Times New Roman" panose="02020603050405020304" pitchFamily="18" charset="0"/>
                <a:cs typeface="Times New Roman" panose="02020603050405020304" pitchFamily="18" charset="0"/>
              </a:rPr>
              <a:t> (tract declining). </a:t>
            </a:r>
          </a:p>
          <a:p>
            <a:r>
              <a:rPr lang="en-US" sz="1400">
                <a:latin typeface="Times New Roman" panose="02020603050405020304" pitchFamily="18" charset="0"/>
                <a:cs typeface="Times New Roman" panose="02020603050405020304" pitchFamily="18" charset="0"/>
              </a:rPr>
              <a:t>→ Intervention </a:t>
            </a:r>
            <a:r>
              <a:rPr lang="en-US" sz="1400" b="1">
                <a:latin typeface="Times New Roman" panose="02020603050405020304" pitchFamily="18" charset="0"/>
                <a:cs typeface="Times New Roman" panose="02020603050405020304" pitchFamily="18" charset="0"/>
              </a:rPr>
              <a:t>reverses trend + adds boost</a:t>
            </a:r>
            <a:r>
              <a:rPr lang="en-US" sz="1400">
                <a:latin typeface="Times New Roman" panose="02020603050405020304" pitchFamily="18" charset="0"/>
                <a:cs typeface="Times New Roman" panose="02020603050405020304" pitchFamily="18" charset="0"/>
              </a:rPr>
              <a:t> = </a:t>
            </a:r>
            <a:r>
              <a:rPr lang="en-US" sz="1400" b="1">
                <a:latin typeface="Times New Roman" panose="02020603050405020304" pitchFamily="18" charset="0"/>
                <a:cs typeface="Times New Roman" panose="02020603050405020304" pitchFamily="18" charset="0"/>
              </a:rPr>
              <a:t>+11 net</a:t>
            </a:r>
            <a:r>
              <a:rPr lang="en-US" sz="1400">
                <a:latin typeface="Times New Roman" panose="02020603050405020304" pitchFamily="18" charset="0"/>
                <a:cs typeface="Times New Roman" panose="02020603050405020304" pitchFamily="18" charset="0"/>
              </a:rPr>
              <a:t>.</a:t>
            </a:r>
          </a:p>
        </p:txBody>
      </p:sp>
      <p:sp>
        <p:nvSpPr>
          <p:cNvPr id="10" name="TextBox 9">
            <a:extLst>
              <a:ext uri="{FF2B5EF4-FFF2-40B4-BE49-F238E27FC236}">
                <a16:creationId xmlns:a16="http://schemas.microsoft.com/office/drawing/2014/main" id="{FF1F7E41-A150-98FC-C50C-80088557EEFB}"/>
              </a:ext>
            </a:extLst>
          </p:cNvPr>
          <p:cNvSpPr txBox="1"/>
          <p:nvPr/>
        </p:nvSpPr>
        <p:spPr>
          <a:xfrm>
            <a:off x="1605744" y="528507"/>
            <a:ext cx="7011599" cy="523220"/>
          </a:xfrm>
          <a:prstGeom prst="rect">
            <a:avLst/>
          </a:prstGeom>
          <a:noFill/>
        </p:spPr>
        <p:txBody>
          <a:bodyPr wrap="none" rtlCol="0">
            <a:spAutoFit/>
          </a:bodyPr>
          <a:lstStyle/>
          <a:p>
            <a:r>
              <a:rPr lang="en-US" sz="1400" b="1"/>
              <a:t>Forecast Summary</a:t>
            </a:r>
          </a:p>
          <a:p>
            <a:r>
              <a:rPr lang="en-US" sz="1400">
                <a:latin typeface="Times New Roman" panose="02020603050405020304" pitchFamily="18" charset="0"/>
                <a:cs typeface="Times New Roman" panose="02020603050405020304" pitchFamily="18" charset="0"/>
              </a:rPr>
              <a:t>IGS rises from 34 (2024) → 45 (2026) +11 point gain via +20% Small Business Loans Growth</a:t>
            </a:r>
            <a:endParaRPr lang="en-US" sz="1400">
              <a:effectLst/>
              <a:latin typeface="Times New Roman" panose="02020603050405020304" pitchFamily="18" charset="0"/>
              <a:cs typeface="Times New Roman" panose="02020603050405020304" pitchFamily="18" charset="0"/>
            </a:endParaRPr>
          </a:p>
        </p:txBody>
      </p:sp>
      <p:pic>
        <p:nvPicPr>
          <p:cNvPr id="12" name="Picture 11" descr="A green line with red dots&#10;&#10;AI-generated content may be incorrect.">
            <a:extLst>
              <a:ext uri="{FF2B5EF4-FFF2-40B4-BE49-F238E27FC236}">
                <a16:creationId xmlns:a16="http://schemas.microsoft.com/office/drawing/2014/main" id="{722ADDD3-B91E-57FB-3682-6B7E60DEAF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3990" y="1110233"/>
            <a:ext cx="9144019" cy="2824204"/>
          </a:xfrm>
          <a:prstGeom prst="rect">
            <a:avLst/>
          </a:prstGeom>
        </p:spPr>
      </p:pic>
    </p:spTree>
    <p:extLst>
      <p:ext uri="{BB962C8B-B14F-4D97-AF65-F5344CB8AC3E}">
        <p14:creationId xmlns:p14="http://schemas.microsoft.com/office/powerpoint/2010/main" val="31841062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4.png"/></Relationships>
</file>

<file path=ppt/webextensions/webextension1.xml><?xml version="1.0" encoding="utf-8"?>
<we:webextension xmlns:we="http://schemas.microsoft.com/office/webextensions/webextension/2010/11" id="{C84C5AEE-CE90-4CA1-9A02-3751771CF94A}">
  <we:reference id="wa200003233" version="2.0.0.3" store="en-US" storeType="OMEX"/>
  <we:alternateReferences>
    <we:reference id="WA200003233" version="2.0.0.3" store="WA200003233" storeType="OMEX"/>
  </we:alternateReferences>
  <we:properties>
    <we:property name="pptInsertionSessionID" value="&quot;F64B95BA-5DB6-4BC3-8E4D-0B2DC9FA80CE&quot;"/>
    <we:property name="reportUrl" value="&quot;/groups/me/reports/7790195f-477b-47ff-8144-2d9fc818a696/42b90977518eb8f7d37d?bookmarkGuid=a46766ac-35d0-4738-9713-8dfe1c9b8231&amp;bookmarkUsage=1&amp;ctid=35a6d9bb-5d5c-4026-bede-5afee1b48966&amp;fromEntryPoint=export&quot;"/>
    <we:property name="reportName" value="&quot;benchmark&quot;"/>
    <we:property name="reportState" value="&quot;CONNECTED&quot;"/>
    <we:property name="embedUrl" value="&quot;/reportEmbed?reportId=7790195f-477b-47ff-8144-2d9fc818a696&amp;config=eyJjbHVzdGVyVXJsIjoiaHR0cHM6Ly9XQUJJLVBBQVMtMS1TQ1VTLXJlZGlyZWN0LmFuYWx5c2lzLndpbmRvd3MubmV0IiwiZW1iZWRGZWF0dXJlcyI6eyJ1c2FnZU1ldHJpY3NWTmV4dCI6dHJ1ZX19&amp;disableSensitivityBanner=true&amp;storytellingChangeViewModeShortcutKeys=true&quot;"/>
    <we:property name="pageName" value="&quot;42b90977518eb8f7d37d&quot;"/>
    <we:property name="pageDisplayName" value="&quot;Country Benchmark&quot;"/>
    <we:property name="datasetId" value="&quot;970616c0-e42b-42f6-9a5a-f5f6a11fc680&quot;"/>
    <we:property name="backgroundColor" value="&quot;#FFFFFF&quot;"/>
    <we:property name="bookmark" value="&quot;H4sIAAAAAAAAA81TPY/bMAz9K4HmoIgTJ7Zvuxjp1BbB5XBLkYGWaFs9WTIkOY0b5L+Xko1+oAd06VAPsvT4RD5S5I0J6XoF4yfokD2wvTGvHdjXRcKWTE/YmterlRBpsal5hkW+4klBVtN7abRjDzfmwTboX6QbQAVHBH5mBd+ueZaKbS2Kqs7yNEdg5yUDpY7QBE4NyuGS9Wid0aDkN5xckMnbAe9LhtdeGQsh0MmDxxDsQnQ6k7Dk3YZ0APfygifkfkLTdVWsiizbJjlWeZ2JTSaI5iZC1PsmJbiO4UujPUhNYQL2ZhqE11L5mVKNh2tvKWeqxNiHkpWktTFWclAsZmHRTaJvrDRq6OLu8Bt+MoPl+IR1NGkv/UieTi2iT9idinG0hkoV0T1q3oZ3iobWfC0tUkhKYnVf/lDxKC6gOYo/JDw2jcUG/Hw8/HN9xPXt4iN2fSvd4tnSG0XK+0HPz7T5P4WXZtDejos9OFz8XfKZECd1o+bO/dlEz1MmTyDAli1Yn6TpLkmK3S7bplkYn+oLdWToH/IxD2G43hkRLnZwlR1NBGkI36981iGNW9hQlV0PHI+gMbZfP2UiMfKodqAFinlvw/+DpK6dhL6AGkKoOIZTnHNYvgOx/YtyFAQAAA==&quot;"/>
    <we:property name="initialStateBookmark" value="&quot;H4sIAAAAAAAAA81TTY+bMBD9K8jnqFo2JIS9JSi9bLMbJau9VFE14AHcNTayTbo0yn/v2KBtq1baSw/lAPabx8ybrwvjwnYShgdokd2xjdYvLZiXKGYzpibs8fF+tz7cf3lY77YE684JrSy7uzAHpkb3LGwP0nsg8PNpxkDKPdT+VoG0OGMdGqsVSPEdRzKZnOnxOmP42kltwLs8OnDo3Z6JTneKHX+YU0QonTjjEUs3osltkd1kabqIV1isqpTPU040OxKCsr9SvOsQPtfKgVAUxmNZubgt04QvKp4VVbpKVgger4R0E6UYtq+doewo56HzVclJa62NKEGykIVBO4q+sFzLvg2n7W/4UfemxANWwaSccAN5OjaILmZXKsbeaCpVQDeoysa3Ihga/S03SCEpiZvr7E3Fmp9Blcj/kLCua4M1uOm6/ef6iOuaaIdt1wgbPRnqUaB87NXUpvn/KTzXvXJmiDZgMXpf8okQK1Qtp8n9OURPYyYH4GDyBoyLk2QZx9lymS6S1C9K8ZUm0s/PNTy/IqxFWh1/oDraDkrcg8IwYN2oVWDgUXVAceTT2fjvJ0FzOUp5Btl7FWHRWAhC6kQh8Z0f/PqxIOvkXz8Ah52WbAkEAAA=&quot;"/>
    <we:property name="isFooterCollapsed" value="true"/>
    <we:property name="isFiltersActionButtonVisible" value="true"/>
    <we:property name="isVisualContainerHeaderHidden" value="false"/>
    <we:property name="reportEmbeddedTime" value="&quot;2025-11-02T02:15:19.836Z&quot;"/>
    <we:property name="creatorTenantId" value="&quot;35a6d9bb-5d5c-4026-bede-5afee1b48966&quot;"/>
    <we:property name="creatorUserId" value="&quot;100320033C31807D&quot;"/>
    <we:property name="creatorSessionId" value="&quot;02e4408b-c8e4-4f7b-a6ab-c00d722d33a6&quot;"/>
    <we:property name="artifactViewState" value="&quot;live&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0</TotalTime>
  <Words>718</Words>
  <Application>Microsoft Office PowerPoint</Application>
  <PresentationFormat>Widescreen</PresentationFormat>
  <Paragraphs>82</Paragraphs>
  <Slides>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Algerian</vt:lpstr>
      <vt:lpstr>Aptos</vt:lpstr>
      <vt:lpstr>Aptos Display</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Biynah Dayok</dc:creator>
  <cp:lastModifiedBy>Biynah Dayok</cp:lastModifiedBy>
  <cp:revision>1</cp:revision>
  <dcterms:created xsi:type="dcterms:W3CDTF">2025-10-17T20:19:30Z</dcterms:created>
  <dcterms:modified xsi:type="dcterms:W3CDTF">2025-11-06T20:37:03Z</dcterms:modified>
</cp:coreProperties>
</file>